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4043" r:id="rId2"/>
    <p:sldMasterId id="2147484056" r:id="rId3"/>
  </p:sldMasterIdLst>
  <p:notesMasterIdLst>
    <p:notesMasterId r:id="rId18"/>
  </p:notesMasterIdLst>
  <p:handoutMasterIdLst>
    <p:handoutMasterId r:id="rId19"/>
  </p:handoutMasterIdLst>
  <p:sldIdLst>
    <p:sldId id="661" r:id="rId4"/>
    <p:sldId id="263" r:id="rId5"/>
    <p:sldId id="262" r:id="rId6"/>
    <p:sldId id="284" r:id="rId7"/>
    <p:sldId id="664" r:id="rId8"/>
    <p:sldId id="283" r:id="rId9"/>
    <p:sldId id="666" r:id="rId10"/>
    <p:sldId id="658" r:id="rId11"/>
    <p:sldId id="668" r:id="rId12"/>
    <p:sldId id="292" r:id="rId13"/>
    <p:sldId id="291" r:id="rId14"/>
    <p:sldId id="660" r:id="rId15"/>
    <p:sldId id="364" r:id="rId16"/>
    <p:sldId id="662" r:id="rId17"/>
  </p:sldIdLst>
  <p:sldSz cx="9144000" cy="5143500" type="screen16x9"/>
  <p:notesSz cx="6858000" cy="9144000"/>
  <p:defaultTextStyle>
    <a:defPPr>
      <a:defRPr lang="zh-CN"/>
    </a:defPPr>
    <a:lvl1pPr algn="l" defTabSz="685800" rtl="0" eaLnBrk="0" fontAlgn="base"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1pPr>
    <a:lvl2pPr marL="342900" indent="114300" algn="l" defTabSz="685800" rtl="0" eaLnBrk="0" fontAlgn="base"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2pPr>
    <a:lvl3pPr marL="685800" indent="228600" algn="l" defTabSz="685800" rtl="0" eaLnBrk="0" fontAlgn="base"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3pPr>
    <a:lvl4pPr marL="1028700" indent="342900" algn="l" defTabSz="685800" rtl="0" eaLnBrk="0" fontAlgn="base"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4pPr>
    <a:lvl5pPr marL="1371600" indent="457200" algn="l" defTabSz="685800" rtl="0" eaLnBrk="0" fontAlgn="base" hangingPunct="0">
      <a:spcBef>
        <a:spcPct val="0"/>
      </a:spcBef>
      <a:spcAft>
        <a:spcPct val="0"/>
      </a:spcAft>
      <a:defRPr sz="13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300"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sz="1300"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sz="1300"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sz="1300"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595">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CED"/>
    <a:srgbClr val="E9E9EB"/>
    <a:srgbClr val="00AAA6"/>
    <a:srgbClr val="009999"/>
    <a:srgbClr val="FF3300"/>
    <a:srgbClr val="E48312"/>
    <a:srgbClr val="000000"/>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0864" autoAdjust="0"/>
  </p:normalViewPr>
  <p:slideViewPr>
    <p:cSldViewPr snapToGrid="0" snapToObjects="1">
      <p:cViewPr varScale="1">
        <p:scale>
          <a:sx n="71" d="100"/>
          <a:sy n="71" d="100"/>
        </p:scale>
        <p:origin x="654" y="54"/>
      </p:cViewPr>
      <p:guideLst>
        <p:guide orient="horz" pos="2595"/>
        <p:guide pos="2880"/>
      </p:guideLst>
    </p:cSldViewPr>
  </p:slideViewPr>
  <p:notesTextViewPr>
    <p:cViewPr>
      <p:scale>
        <a:sx n="125" d="100"/>
        <a:sy n="1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E:\&#39033;&#30446;&#24320;&#21457;\&#26085;&#31435;&#21464;&#39057;&#39118;&#20919;&#27169;&#22359;\&#21360;&#21047;&#21697;\&#26679;&#20876;&#36164;&#26009;\&#36816;&#34892;&#33539;&#22260;&#2227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39033;&#30446;&#24320;&#21457;\&#26085;&#31435;&#29260;&#21464;&#39057;&#36716;&#20869;&#38144;&#21644;&#28023;&#22806;\&#25216;&#26415;&#36164;&#26009;\&#21464;&#39057;&#36816;&#34892;&#33539;&#22260;.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E:\&#39033;&#30446;&#24320;&#21457;\&#26085;&#31435;&#21464;&#39057;&#39118;&#20919;&#27169;&#22359;\&#21360;&#21047;&#21697;\&#26679;&#20876;&#36164;&#26009;\&#36816;&#34892;&#33539;&#22260;&#22270;.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ysClr val="windowText" lastClr="000000"/>
                </a:solidFill>
                <a:latin typeface="宋体" panose="02010600030101010101" pitchFamily="2" charset="-122"/>
                <a:ea typeface="宋体" panose="02010600030101010101" pitchFamily="2" charset="-122"/>
                <a:cs typeface="+mn-cs"/>
              </a:defRPr>
            </a:pPr>
            <a:r>
              <a:rPr lang="hu-HU" altLang="zh-CN" dirty="0"/>
              <a:t>Fűtés</a:t>
            </a:r>
            <a:endParaRPr lang="zh-CN" altLang="en-US" dirty="0"/>
          </a:p>
        </c:rich>
      </c:tx>
      <c:layout>
        <c:manualLayout>
          <c:xMode val="edge"/>
          <c:yMode val="edge"/>
          <c:x val="0.66752287090248308"/>
          <c:y val="0.39598984906719858"/>
        </c:manualLayout>
      </c:layout>
      <c:overlay val="0"/>
      <c:spPr>
        <a:noFill/>
        <a:ln>
          <a:noFill/>
        </a:ln>
        <a:effectLst/>
      </c:spPr>
      <c:txPr>
        <a:bodyPr rot="0" spcFirstLastPara="1" vertOverflow="ellipsis" vert="horz" wrap="square" anchor="ctr" anchorCtr="1"/>
        <a:lstStyle/>
        <a:p>
          <a:pPr>
            <a:defRPr sz="960" b="0" i="0" u="none" strike="noStrike" kern="1200" spc="0" baseline="0">
              <a:solidFill>
                <a:sysClr val="windowText" lastClr="000000"/>
              </a:solidFill>
              <a:latin typeface="宋体" panose="02010600030101010101" pitchFamily="2" charset="-122"/>
              <a:ea typeface="宋体" panose="02010600030101010101" pitchFamily="2" charset="-122"/>
              <a:cs typeface="+mn-cs"/>
            </a:defRPr>
          </a:pPr>
          <a:endParaRPr lang="hu-HU"/>
        </a:p>
      </c:txPr>
    </c:title>
    <c:autoTitleDeleted val="0"/>
    <c:plotArea>
      <c:layout>
        <c:manualLayout>
          <c:layoutTarget val="inner"/>
          <c:xMode val="edge"/>
          <c:yMode val="edge"/>
          <c:x val="0.18551927242780675"/>
          <c:y val="5.551790572266703E-2"/>
          <c:w val="0.74236040245627222"/>
          <c:h val="0.70406824146981628"/>
        </c:manualLayout>
      </c:layout>
      <c:scatterChart>
        <c:scatterStyle val="lineMarker"/>
        <c:varyColors val="0"/>
        <c:ser>
          <c:idx val="0"/>
          <c:order val="0"/>
          <c:tx>
            <c:strRef>
              <c:f>Sheet1!$B$1</c:f>
              <c:strCache>
                <c:ptCount val="1"/>
                <c:pt idx="0">
                  <c:v>制热</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Sheet1!$A$2:$A$7</c:f>
              <c:numCache>
                <c:formatCode>General</c:formatCode>
                <c:ptCount val="6"/>
                <c:pt idx="0">
                  <c:v>-26</c:v>
                </c:pt>
                <c:pt idx="1">
                  <c:v>-26</c:v>
                </c:pt>
                <c:pt idx="2">
                  <c:v>-5</c:v>
                </c:pt>
                <c:pt idx="3">
                  <c:v>43</c:v>
                </c:pt>
                <c:pt idx="4">
                  <c:v>43</c:v>
                </c:pt>
                <c:pt idx="5">
                  <c:v>-26</c:v>
                </c:pt>
              </c:numCache>
            </c:numRef>
          </c:xVal>
          <c:yVal>
            <c:numRef>
              <c:f>Sheet1!$B$2:$B$7</c:f>
              <c:numCache>
                <c:formatCode>General</c:formatCode>
                <c:ptCount val="6"/>
                <c:pt idx="0" formatCode="0_ ">
                  <c:v>35.200000000000003</c:v>
                </c:pt>
                <c:pt idx="1">
                  <c:v>45</c:v>
                </c:pt>
                <c:pt idx="2" formatCode="0_ ">
                  <c:v>55.2</c:v>
                </c:pt>
                <c:pt idx="3" formatCode="0_ ">
                  <c:v>55</c:v>
                </c:pt>
                <c:pt idx="4" formatCode="0_ ">
                  <c:v>35.200000000000003</c:v>
                </c:pt>
                <c:pt idx="5" formatCode="0_ ">
                  <c:v>35.200000000000003</c:v>
                </c:pt>
              </c:numCache>
            </c:numRef>
          </c:yVal>
          <c:smooth val="0"/>
          <c:extLst>
            <c:ext xmlns:c16="http://schemas.microsoft.com/office/drawing/2014/chart" uri="{C3380CC4-5D6E-409C-BE32-E72D297353CC}">
              <c16:uniqueId val="{00000000-9E73-4579-9462-3EEFC4B37340}"/>
            </c:ext>
          </c:extLst>
        </c:ser>
        <c:dLbls>
          <c:showLegendKey val="0"/>
          <c:showVal val="0"/>
          <c:showCatName val="0"/>
          <c:showSerName val="0"/>
          <c:showPercent val="0"/>
          <c:showBubbleSize val="0"/>
        </c:dLbls>
        <c:axId val="1704580400"/>
        <c:axId val="1704582032"/>
      </c:scatterChart>
      <c:valAx>
        <c:axId val="1704580400"/>
        <c:scaling>
          <c:orientation val="minMax"/>
          <c:max val="45"/>
          <c:min val="-3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r>
                  <a:rPr lang="en-US" altLang="zh-CN" dirty="0"/>
                  <a:t>Ambient </a:t>
                </a:r>
                <a:r>
                  <a:rPr lang="hu-HU" altLang="zh-CN" dirty="0"/>
                  <a:t>hőmérséklet</a:t>
                </a:r>
                <a:r>
                  <a:rPr lang="en-US" dirty="0"/>
                  <a:t>/</a:t>
                </a:r>
                <a:r>
                  <a:rPr lang="zh-CN" dirty="0"/>
                  <a:t>℃</a:t>
                </a:r>
              </a:p>
            </c:rich>
          </c:tx>
          <c:layout/>
          <c:overlay val="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endParaRPr lang="hu-HU"/>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endParaRPr lang="hu-HU"/>
          </a:p>
        </c:txPr>
        <c:crossAx val="1704582032"/>
        <c:crossesAt val="30"/>
        <c:crossBetween val="midCat"/>
      </c:valAx>
      <c:valAx>
        <c:axId val="1704582032"/>
        <c:scaling>
          <c:orientation val="minMax"/>
          <c:min val="3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r>
                  <a:rPr lang="en-US" altLang="zh-CN" dirty="0">
                    <a:latin typeface="Times New Roman" panose="02020603050405020304" pitchFamily="18" charset="0"/>
                    <a:cs typeface="Times New Roman" panose="02020603050405020304" pitchFamily="18" charset="0"/>
                  </a:rPr>
                  <a:t>Outlet water temperature</a:t>
                </a:r>
                <a:r>
                  <a:rPr lang="en-US" dirty="0">
                    <a:latin typeface="Times New Roman" panose="02020603050405020304" pitchFamily="18" charset="0"/>
                    <a:cs typeface="Times New Roman" panose="02020603050405020304" pitchFamily="18" charset="0"/>
                  </a:rPr>
                  <a:t>/</a:t>
                </a:r>
                <a:r>
                  <a:rPr lang="zh-CN" dirty="0">
                    <a:latin typeface="Times New Roman" panose="02020603050405020304" pitchFamily="18" charset="0"/>
                    <a:cs typeface="Times New Roman" panose="02020603050405020304" pitchFamily="18" charset="0"/>
                  </a:rPr>
                  <a:t>℃</a:t>
                </a:r>
              </a:p>
            </c:rich>
          </c:tx>
          <c:layout>
            <c:manualLayout>
              <c:xMode val="edge"/>
              <c:yMode val="edge"/>
              <c:x val="5.6841577599942711E-3"/>
              <c:y val="4.9064048020261854E-2"/>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endParaRPr lang="hu-HU"/>
            </a:p>
          </c:txPr>
        </c:title>
        <c:numFmt formatCode="0_ "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endParaRPr lang="hu-HU"/>
          </a:p>
        </c:txPr>
        <c:crossAx val="1704580400"/>
        <c:crossesAt val="-40"/>
        <c:crossBetween val="midCat"/>
      </c:valAx>
      <c:spPr>
        <a:noFill/>
        <a:ln>
          <a:noFill/>
        </a:ln>
        <a:effectLst/>
      </c:spPr>
    </c:plotArea>
    <c:plotVisOnly val="1"/>
    <c:dispBlanksAs val="gap"/>
    <c:showDLblsOverMax val="0"/>
  </c:chart>
  <c:spPr>
    <a:noFill/>
    <a:ln>
      <a:noFill/>
    </a:ln>
    <a:effectLst/>
  </c:spPr>
  <c:txPr>
    <a:bodyPr/>
    <a:lstStyle/>
    <a:p>
      <a:pPr>
        <a:defRPr sz="800">
          <a:solidFill>
            <a:sysClr val="windowText" lastClr="000000"/>
          </a:solidFill>
          <a:latin typeface="宋体" panose="02010600030101010101" pitchFamily="2" charset="-122"/>
          <a:ea typeface="宋体" panose="02010600030101010101" pitchFamily="2" charset="-122"/>
        </a:defRPr>
      </a:pPr>
      <a:endParaRPr lang="hu-H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ysClr val="windowText" lastClr="000000"/>
                </a:solidFill>
                <a:latin typeface="宋体" panose="02010600030101010101" pitchFamily="2" charset="-122"/>
                <a:ea typeface="宋体" panose="02010600030101010101" pitchFamily="2" charset="-122"/>
                <a:cs typeface="+mn-cs"/>
              </a:defRPr>
            </a:pPr>
            <a:r>
              <a:rPr lang="hu-HU" altLang="zh-CN" dirty="0" err="1"/>
              <a:t>Hűté</a:t>
            </a:r>
            <a:endParaRPr lang="zh-CN" altLang="en-US" dirty="0"/>
          </a:p>
        </c:rich>
      </c:tx>
      <c:layout>
        <c:manualLayout>
          <c:xMode val="edge"/>
          <c:yMode val="edge"/>
          <c:x val="0.6996055226824458"/>
          <c:y val="9.7323600973236016E-2"/>
        </c:manualLayout>
      </c:layout>
      <c:overlay val="0"/>
      <c:spPr>
        <a:noFill/>
        <a:ln>
          <a:noFill/>
        </a:ln>
        <a:effectLst/>
      </c:spPr>
      <c:txPr>
        <a:bodyPr rot="0" spcFirstLastPara="1" vertOverflow="ellipsis" vert="horz" wrap="square" anchor="ctr" anchorCtr="1"/>
        <a:lstStyle/>
        <a:p>
          <a:pPr>
            <a:defRPr sz="960" b="0" i="0" u="none" strike="noStrike" kern="1200" spc="0" baseline="0">
              <a:solidFill>
                <a:sysClr val="windowText" lastClr="000000"/>
              </a:solidFill>
              <a:latin typeface="宋体" panose="02010600030101010101" pitchFamily="2" charset="-122"/>
              <a:ea typeface="宋体" panose="02010600030101010101" pitchFamily="2" charset="-122"/>
              <a:cs typeface="+mn-cs"/>
            </a:defRPr>
          </a:pPr>
          <a:endParaRPr lang="hu-HU"/>
        </a:p>
      </c:txPr>
    </c:title>
    <c:autoTitleDeleted val="0"/>
    <c:plotArea>
      <c:layout>
        <c:manualLayout>
          <c:layoutTarget val="inner"/>
          <c:xMode val="edge"/>
          <c:yMode val="edge"/>
          <c:x val="0.21406482473714455"/>
          <c:y val="5.5518195360715047E-2"/>
          <c:w val="0.70813058131047224"/>
          <c:h val="0.70406824146981628"/>
        </c:manualLayout>
      </c:layout>
      <c:scatterChart>
        <c:scatterStyle val="lineMarker"/>
        <c:varyColors val="0"/>
        <c:ser>
          <c:idx val="0"/>
          <c:order val="0"/>
          <c:tx>
            <c:strRef>
              <c:f>Sheet1!$J$1</c:f>
              <c:strCache>
                <c:ptCount val="1"/>
                <c:pt idx="0">
                  <c:v>制冷</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Sheet1!$I$2:$I$6</c:f>
              <c:numCache>
                <c:formatCode>General</c:formatCode>
                <c:ptCount val="5"/>
                <c:pt idx="0">
                  <c:v>-15</c:v>
                </c:pt>
                <c:pt idx="1">
                  <c:v>-15</c:v>
                </c:pt>
                <c:pt idx="2">
                  <c:v>48</c:v>
                </c:pt>
                <c:pt idx="3">
                  <c:v>48</c:v>
                </c:pt>
                <c:pt idx="4">
                  <c:v>-15</c:v>
                </c:pt>
              </c:numCache>
            </c:numRef>
          </c:xVal>
          <c:yVal>
            <c:numRef>
              <c:f>Sheet1!$J$2:$J$6</c:f>
              <c:numCache>
                <c:formatCode>General</c:formatCode>
                <c:ptCount val="5"/>
                <c:pt idx="0" formatCode="0_ ">
                  <c:v>5</c:v>
                </c:pt>
                <c:pt idx="1">
                  <c:v>15</c:v>
                </c:pt>
                <c:pt idx="2" formatCode="0_ ">
                  <c:v>15</c:v>
                </c:pt>
                <c:pt idx="3" formatCode="0_ ">
                  <c:v>5</c:v>
                </c:pt>
                <c:pt idx="4" formatCode="0_ ">
                  <c:v>5</c:v>
                </c:pt>
              </c:numCache>
            </c:numRef>
          </c:yVal>
          <c:smooth val="0"/>
          <c:extLst>
            <c:ext xmlns:c16="http://schemas.microsoft.com/office/drawing/2014/chart" uri="{C3380CC4-5D6E-409C-BE32-E72D297353CC}">
              <c16:uniqueId val="{00000000-E623-4E36-89DD-872F96268487}"/>
            </c:ext>
          </c:extLst>
        </c:ser>
        <c:dLbls>
          <c:showLegendKey val="0"/>
          <c:showVal val="0"/>
          <c:showCatName val="0"/>
          <c:showSerName val="0"/>
          <c:showPercent val="0"/>
          <c:showBubbleSize val="0"/>
        </c:dLbls>
        <c:axId val="1704580944"/>
        <c:axId val="1704587472"/>
      </c:scatterChart>
      <c:valAx>
        <c:axId val="1704580944"/>
        <c:scaling>
          <c:orientation val="minMax"/>
          <c:max val="60"/>
          <c:min val="-3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r>
                  <a:rPr lang="en-US" altLang="zh-CN" sz="800" b="0" i="0" baseline="0" dirty="0">
                    <a:effectLst/>
                  </a:rPr>
                  <a:t>Ambient </a:t>
                </a:r>
                <a:r>
                  <a:rPr lang="hu-HU" altLang="zh-CN" sz="800" b="0" i="0" baseline="0" dirty="0">
                    <a:effectLst/>
                  </a:rPr>
                  <a:t>hőmérséklet</a:t>
                </a:r>
                <a:r>
                  <a:rPr lang="en-US" altLang="zh-CN" sz="800" b="0" i="0" baseline="0" dirty="0">
                    <a:effectLst/>
                  </a:rPr>
                  <a:t>/</a:t>
                </a:r>
                <a:r>
                  <a:rPr lang="zh-CN" altLang="zh-CN" sz="800" b="0" i="0" baseline="0" dirty="0">
                    <a:effectLst/>
                  </a:rPr>
                  <a:t>℃</a:t>
                </a:r>
                <a:endParaRPr lang="zh-CN" altLang="zh-CN" sz="800" dirty="0">
                  <a:effectLst/>
                </a:endParaRPr>
              </a:p>
            </c:rich>
          </c:tx>
          <c:layout/>
          <c:overlay val="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endParaRPr lang="hu-HU"/>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endParaRPr lang="hu-HU"/>
          </a:p>
        </c:txPr>
        <c:crossAx val="1704587472"/>
        <c:crosses val="autoZero"/>
        <c:crossBetween val="midCat"/>
        <c:majorUnit val="20"/>
      </c:valAx>
      <c:valAx>
        <c:axId val="1704587472"/>
        <c:scaling>
          <c:orientation val="minMax"/>
          <c:max val="2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r>
                  <a:rPr lang="en-US" altLang="zh-CN" sz="800" b="0" i="0" baseline="0" dirty="0">
                    <a:effectLst/>
                    <a:latin typeface="Times New Roman" panose="02020603050405020304" pitchFamily="18" charset="0"/>
                    <a:cs typeface="Times New Roman" panose="02020603050405020304" pitchFamily="18" charset="0"/>
                  </a:rPr>
                  <a:t>Outlet water temperature/</a:t>
                </a:r>
                <a:r>
                  <a:rPr lang="zh-CN" altLang="zh-CN" sz="800" b="0" i="0" baseline="0" dirty="0">
                    <a:effectLst/>
                    <a:latin typeface="Times New Roman" panose="02020603050405020304" pitchFamily="18" charset="0"/>
                    <a:cs typeface="Times New Roman" panose="02020603050405020304" pitchFamily="18" charset="0"/>
                  </a:rPr>
                  <a:t>℃</a:t>
                </a:r>
                <a:endParaRPr lang="zh-CN" altLang="zh-CN" sz="800" dirty="0">
                  <a:effectLst/>
                  <a:latin typeface="Times New Roman" panose="02020603050405020304" pitchFamily="18" charset="0"/>
                  <a:cs typeface="Times New Roman" panose="02020603050405020304" pitchFamily="18" charset="0"/>
                </a:endParaRP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endParaRPr lang="hu-HU"/>
            </a:p>
          </c:txPr>
        </c:title>
        <c:numFmt formatCode="0_ "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endParaRPr lang="hu-HU"/>
          </a:p>
        </c:txPr>
        <c:crossAx val="1704580944"/>
        <c:crossesAt val="-40"/>
        <c:crossBetween val="midCat"/>
        <c:majorUnit val="5"/>
      </c:valAx>
      <c:spPr>
        <a:noFill/>
        <a:ln>
          <a:noFill/>
        </a:ln>
        <a:effectLst/>
      </c:spPr>
    </c:plotArea>
    <c:plotVisOnly val="1"/>
    <c:dispBlanksAs val="gap"/>
    <c:showDLblsOverMax val="0"/>
  </c:chart>
  <c:spPr>
    <a:noFill/>
    <a:ln>
      <a:noFill/>
    </a:ln>
    <a:effectLst/>
  </c:spPr>
  <c:txPr>
    <a:bodyPr/>
    <a:lstStyle/>
    <a:p>
      <a:pPr>
        <a:defRPr sz="800" b="0">
          <a:solidFill>
            <a:sysClr val="windowText" lastClr="000000"/>
          </a:solidFill>
          <a:latin typeface="宋体" panose="02010600030101010101" pitchFamily="2" charset="-122"/>
          <a:ea typeface="宋体" panose="02010600030101010101" pitchFamily="2" charset="-122"/>
        </a:defRPr>
      </a:pPr>
      <a:endParaRPr lang="hu-H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ysClr val="windowText" lastClr="000000"/>
                </a:solidFill>
                <a:latin typeface="宋体" panose="02010600030101010101" pitchFamily="2" charset="-122"/>
                <a:ea typeface="宋体" panose="02010600030101010101" pitchFamily="2" charset="-122"/>
                <a:cs typeface="+mn-cs"/>
              </a:defRPr>
            </a:pPr>
            <a:r>
              <a:rPr lang="en-US" altLang="zh-CN" dirty="0"/>
              <a:t>Heating</a:t>
            </a:r>
            <a:endParaRPr lang="zh-CN" altLang="en-US" dirty="0"/>
          </a:p>
        </c:rich>
      </c:tx>
      <c:layout>
        <c:manualLayout>
          <c:xMode val="edge"/>
          <c:yMode val="edge"/>
          <c:x val="0.66752287090248308"/>
          <c:y val="0.39598984906719858"/>
        </c:manualLayout>
      </c:layout>
      <c:overlay val="0"/>
      <c:spPr>
        <a:noFill/>
        <a:ln>
          <a:noFill/>
        </a:ln>
        <a:effectLst/>
      </c:spPr>
      <c:txPr>
        <a:bodyPr rot="0" spcFirstLastPara="1" vertOverflow="ellipsis" vert="horz" wrap="square" anchor="ctr" anchorCtr="1"/>
        <a:lstStyle/>
        <a:p>
          <a:pPr>
            <a:defRPr sz="960" b="0" i="0" u="none" strike="noStrike" kern="1200" spc="0" baseline="0">
              <a:solidFill>
                <a:sysClr val="windowText" lastClr="000000"/>
              </a:solidFill>
              <a:latin typeface="宋体" panose="02010600030101010101" pitchFamily="2" charset="-122"/>
              <a:ea typeface="宋体" panose="02010600030101010101" pitchFamily="2" charset="-122"/>
              <a:cs typeface="+mn-cs"/>
            </a:defRPr>
          </a:pPr>
          <a:endParaRPr lang="hu-HU"/>
        </a:p>
      </c:txPr>
    </c:title>
    <c:autoTitleDeleted val="0"/>
    <c:plotArea>
      <c:layout>
        <c:manualLayout>
          <c:layoutTarget val="inner"/>
          <c:xMode val="edge"/>
          <c:yMode val="edge"/>
          <c:x val="0.18551927242780675"/>
          <c:y val="5.551790572266703E-2"/>
          <c:w val="0.74236040245627222"/>
          <c:h val="0.70406824146981628"/>
        </c:manualLayout>
      </c:layout>
      <c:scatterChart>
        <c:scatterStyle val="lineMarker"/>
        <c:varyColors val="0"/>
        <c:ser>
          <c:idx val="0"/>
          <c:order val="0"/>
          <c:tx>
            <c:strRef>
              <c:f>Sheet1!$B$1</c:f>
              <c:strCache>
                <c:ptCount val="1"/>
                <c:pt idx="0">
                  <c:v>制热</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Sheet1!$A$2:$A$7</c:f>
              <c:numCache>
                <c:formatCode>General</c:formatCode>
                <c:ptCount val="6"/>
                <c:pt idx="0">
                  <c:v>-26</c:v>
                </c:pt>
                <c:pt idx="1">
                  <c:v>-26</c:v>
                </c:pt>
                <c:pt idx="2">
                  <c:v>-5</c:v>
                </c:pt>
                <c:pt idx="3">
                  <c:v>43</c:v>
                </c:pt>
                <c:pt idx="4">
                  <c:v>43</c:v>
                </c:pt>
                <c:pt idx="5">
                  <c:v>-26</c:v>
                </c:pt>
              </c:numCache>
            </c:numRef>
          </c:xVal>
          <c:yVal>
            <c:numRef>
              <c:f>Sheet1!$B$2:$B$7</c:f>
              <c:numCache>
                <c:formatCode>General</c:formatCode>
                <c:ptCount val="6"/>
                <c:pt idx="0" formatCode="0_ ">
                  <c:v>35.200000000000003</c:v>
                </c:pt>
                <c:pt idx="1">
                  <c:v>45</c:v>
                </c:pt>
                <c:pt idx="2" formatCode="0_ ">
                  <c:v>55.2</c:v>
                </c:pt>
                <c:pt idx="3" formatCode="0_ ">
                  <c:v>55</c:v>
                </c:pt>
                <c:pt idx="4" formatCode="0_ ">
                  <c:v>35.200000000000003</c:v>
                </c:pt>
                <c:pt idx="5" formatCode="0_ ">
                  <c:v>35.200000000000003</c:v>
                </c:pt>
              </c:numCache>
            </c:numRef>
          </c:yVal>
          <c:smooth val="0"/>
          <c:extLst>
            <c:ext xmlns:c16="http://schemas.microsoft.com/office/drawing/2014/chart" uri="{C3380CC4-5D6E-409C-BE32-E72D297353CC}">
              <c16:uniqueId val="{00000000-9E73-4579-9462-3EEFC4B37340}"/>
            </c:ext>
          </c:extLst>
        </c:ser>
        <c:dLbls>
          <c:showLegendKey val="0"/>
          <c:showVal val="0"/>
          <c:showCatName val="0"/>
          <c:showSerName val="0"/>
          <c:showPercent val="0"/>
          <c:showBubbleSize val="0"/>
        </c:dLbls>
        <c:axId val="1704583120"/>
        <c:axId val="1704581488"/>
      </c:scatterChart>
      <c:valAx>
        <c:axId val="1704583120"/>
        <c:scaling>
          <c:orientation val="minMax"/>
          <c:max val="45"/>
          <c:min val="-3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r>
                  <a:rPr lang="en-US" altLang="zh-CN" dirty="0"/>
                  <a:t>Ambient temperature</a:t>
                </a:r>
                <a:r>
                  <a:rPr lang="en-US" dirty="0"/>
                  <a:t>/</a:t>
                </a:r>
                <a:r>
                  <a:rPr lang="zh-CN" dirty="0"/>
                  <a:t>℃</a:t>
                </a:r>
              </a:p>
            </c:rich>
          </c:tx>
          <c:layout/>
          <c:overlay val="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endParaRPr lang="hu-HU"/>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endParaRPr lang="hu-HU"/>
          </a:p>
        </c:txPr>
        <c:crossAx val="1704581488"/>
        <c:crossesAt val="30"/>
        <c:crossBetween val="midCat"/>
      </c:valAx>
      <c:valAx>
        <c:axId val="1704581488"/>
        <c:scaling>
          <c:orientation val="minMax"/>
          <c:min val="3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r>
                  <a:rPr lang="en-US" altLang="zh-CN" dirty="0">
                    <a:latin typeface="Times New Roman" panose="02020603050405020304" pitchFamily="18" charset="0"/>
                    <a:cs typeface="Times New Roman" panose="02020603050405020304" pitchFamily="18" charset="0"/>
                  </a:rPr>
                  <a:t>Outlet water temperature</a:t>
                </a:r>
                <a:r>
                  <a:rPr lang="en-US" dirty="0">
                    <a:latin typeface="Times New Roman" panose="02020603050405020304" pitchFamily="18" charset="0"/>
                    <a:cs typeface="Times New Roman" panose="02020603050405020304" pitchFamily="18" charset="0"/>
                  </a:rPr>
                  <a:t>/</a:t>
                </a:r>
                <a:r>
                  <a:rPr lang="zh-CN" dirty="0">
                    <a:latin typeface="Times New Roman" panose="02020603050405020304" pitchFamily="18" charset="0"/>
                    <a:cs typeface="Times New Roman" panose="02020603050405020304" pitchFamily="18" charset="0"/>
                  </a:rPr>
                  <a:t>℃</a:t>
                </a:r>
              </a:p>
            </c:rich>
          </c:tx>
          <c:layout>
            <c:manualLayout>
              <c:xMode val="edge"/>
              <c:yMode val="edge"/>
              <c:x val="5.6841577599942711E-3"/>
              <c:y val="4.9064048020261854E-2"/>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endParaRPr lang="hu-HU"/>
            </a:p>
          </c:txPr>
        </c:title>
        <c:numFmt formatCode="0_ "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宋体" panose="02010600030101010101" pitchFamily="2" charset="-122"/>
                <a:ea typeface="宋体" panose="02010600030101010101" pitchFamily="2" charset="-122"/>
                <a:cs typeface="+mn-cs"/>
              </a:defRPr>
            </a:pPr>
            <a:endParaRPr lang="hu-HU"/>
          </a:p>
        </c:txPr>
        <c:crossAx val="1704583120"/>
        <c:crossesAt val="-40"/>
        <c:crossBetween val="midCat"/>
      </c:valAx>
      <c:spPr>
        <a:noFill/>
        <a:ln>
          <a:noFill/>
        </a:ln>
        <a:effectLst/>
      </c:spPr>
    </c:plotArea>
    <c:plotVisOnly val="1"/>
    <c:dispBlanksAs val="gap"/>
    <c:showDLblsOverMax val="0"/>
  </c:chart>
  <c:spPr>
    <a:noFill/>
    <a:ln>
      <a:noFill/>
    </a:ln>
    <a:effectLst/>
  </c:spPr>
  <c:txPr>
    <a:bodyPr/>
    <a:lstStyle/>
    <a:p>
      <a:pPr>
        <a:defRPr sz="800">
          <a:solidFill>
            <a:sysClr val="windowText" lastClr="000000"/>
          </a:solidFill>
          <a:latin typeface="宋体" panose="02010600030101010101" pitchFamily="2" charset="-122"/>
          <a:ea typeface="宋体" panose="02010600030101010101" pitchFamily="2" charset="-122"/>
        </a:defRPr>
      </a:pPr>
      <a:endParaRPr lang="hu-H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7E84365F-4894-1879-9687-389FE764C93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a:extLst>
              <a:ext uri="{FF2B5EF4-FFF2-40B4-BE49-F238E27FC236}">
                <a16:creationId xmlns:a16="http://schemas.microsoft.com/office/drawing/2014/main" id="{86867577-EB43-3EE6-0379-D84150F566B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7682769D-7C26-4876-AAFE-128DB3FBAEF2}" type="datetimeFigureOut">
              <a:rPr lang="zh-CN" altLang="en-US"/>
              <a:pPr>
                <a:defRPr/>
              </a:pPr>
              <a:t>2023/6/26</a:t>
            </a:fld>
            <a:endParaRPr lang="zh-CN" altLang="en-US"/>
          </a:p>
        </p:txBody>
      </p:sp>
      <p:sp>
        <p:nvSpPr>
          <p:cNvPr id="4" name="页脚占位符 3">
            <a:extLst>
              <a:ext uri="{FF2B5EF4-FFF2-40B4-BE49-F238E27FC236}">
                <a16:creationId xmlns:a16="http://schemas.microsoft.com/office/drawing/2014/main" id="{9C1E2E65-DA31-1B09-307C-D746B51A84D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a:extLst>
              <a:ext uri="{FF2B5EF4-FFF2-40B4-BE49-F238E27FC236}">
                <a16:creationId xmlns:a16="http://schemas.microsoft.com/office/drawing/2014/main" id="{DE978216-D603-6996-D3E1-9600C24518C5}"/>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F30D017-28BE-4235-9C1F-F901E87CA2C9}" type="slidenum">
              <a:rPr lang="zh-CN" altLang="en-US"/>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7635E07C-453D-7107-2266-537E02E12FF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D49DC01C-14D7-D354-BC73-8DD00F6599F0}"/>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9E443969-238A-4890-8CFB-313E138A1B54}" type="datetimeFigureOut">
              <a:rPr lang="zh-CN" altLang="en-US"/>
              <a:pPr>
                <a:defRPr/>
              </a:pPr>
              <a:t>2023/6/26</a:t>
            </a:fld>
            <a:endParaRPr lang="zh-CN" altLang="en-US"/>
          </a:p>
        </p:txBody>
      </p:sp>
      <p:sp>
        <p:nvSpPr>
          <p:cNvPr id="4" name="幻灯片图像占位符 3">
            <a:extLst>
              <a:ext uri="{FF2B5EF4-FFF2-40B4-BE49-F238E27FC236}">
                <a16:creationId xmlns:a16="http://schemas.microsoft.com/office/drawing/2014/main" id="{263A437F-08C2-B959-6A8A-D27ED1976D3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B4C59F3D-B841-5B6F-4F2F-6EF66D578A6C}"/>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52068B76-5052-FDF7-7D3D-1FCA70989A10}"/>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BB7B1915-72C7-C35D-3A5C-E752C2AD6B0E}"/>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9FB7CFFA-0EEC-4212-B807-DB3CB729128B}" type="slidenum">
              <a:rPr lang="zh-CN" altLang="en-US"/>
              <a:pPr/>
              <a:t>‹#›</a:t>
            </a:fld>
            <a:endParaRPr lang="zh-CN"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063449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790451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544565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962674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094833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833390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946659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844126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725458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638423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056727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a:extLst>
              <a:ext uri="{FF2B5EF4-FFF2-40B4-BE49-F238E27FC236}">
                <a16:creationId xmlns:a16="http://schemas.microsoft.com/office/drawing/2014/main" id="{24CE6888-87FA-10F8-F90E-4A36B54D1A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a:extLst>
              <a:ext uri="{FF2B5EF4-FFF2-40B4-BE49-F238E27FC236}">
                <a16:creationId xmlns:a16="http://schemas.microsoft.com/office/drawing/2014/main" id="{4F8DC319-DE5D-9513-CFB3-36CBDBFC7B9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988" name="灯片编号占位符 3">
            <a:extLst>
              <a:ext uri="{FF2B5EF4-FFF2-40B4-BE49-F238E27FC236}">
                <a16:creationId xmlns:a16="http://schemas.microsoft.com/office/drawing/2014/main" id="{B00BE44F-DC65-14AE-1659-06A27AA8E61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fld id="{67FE402A-FD4C-4E8E-BFBE-5E6E35CEAE21}" type="slidenum">
              <a:rPr lang="zh-CN" altLang="en-US" sz="1200"/>
              <a:pPr/>
              <a:t>13</a:t>
            </a:fld>
            <a:endParaRPr lang="zh-CN"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800DFEFD-D060-58EC-7EB1-930336C370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1F669374-B521-921B-185E-0F1F4FE09486}"/>
              </a:ext>
            </a:extLst>
          </p:cNvPr>
          <p:cNvSpPr>
            <a:spLocks noGrp="1"/>
          </p:cNvSpPr>
          <p:nvPr>
            <p:ph type="body" idx="1"/>
          </p:nvPr>
        </p:nvSpPr>
        <p:spPr/>
        <p:txBody>
          <a:bodyPr/>
          <a:lstStyle/>
          <a:p>
            <a:pPr eaLnBrk="1" fontAlgn="auto" hangingPunct="1">
              <a:lnSpc>
                <a:spcPct val="150000"/>
              </a:lnSpc>
              <a:spcBef>
                <a:spcPts val="0"/>
              </a:spcBef>
              <a:spcAft>
                <a:spcPts val="0"/>
              </a:spcAft>
              <a:defRPr/>
            </a:pPr>
            <a:endParaRPr lang="zh-CN" altLang="en-US" dirty="0">
              <a:solidFill>
                <a:schemeClr val="accent6"/>
              </a:solidFill>
              <a:latin typeface="微软雅黑" pitchFamily="34" charset="-122"/>
              <a:ea typeface="微软雅黑" pitchFamily="34" charset="-122"/>
            </a:endParaRPr>
          </a:p>
        </p:txBody>
      </p:sp>
      <p:sp>
        <p:nvSpPr>
          <p:cNvPr id="37892" name="Slide Number Placeholder 3">
            <a:extLst>
              <a:ext uri="{FF2B5EF4-FFF2-40B4-BE49-F238E27FC236}">
                <a16:creationId xmlns:a16="http://schemas.microsoft.com/office/drawing/2014/main" id="{AB92B37D-F232-E616-166E-008D14E359F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fld id="{45F78C7B-10F7-4F77-984A-02DD50AA4DBD}" type="slidenum">
              <a:rPr lang="zh-CN" altLang="en-US" sz="1200"/>
              <a:pPr/>
              <a:t>14</a:t>
            </a:fld>
            <a:endParaRPr lang="zh-CN" altLang="en-US" sz="1200"/>
          </a:p>
        </p:txBody>
      </p:sp>
    </p:spTree>
    <p:extLst>
      <p:ext uri="{BB962C8B-B14F-4D97-AF65-F5344CB8AC3E}">
        <p14:creationId xmlns:p14="http://schemas.microsoft.com/office/powerpoint/2010/main" val="27441072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图片 7">
            <a:extLst>
              <a:ext uri="{FF2B5EF4-FFF2-40B4-BE49-F238E27FC236}">
                <a16:creationId xmlns:a16="http://schemas.microsoft.com/office/drawing/2014/main" id="{0CAD70B0-1731-3A8E-E2D9-08D41B8EB08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88"/>
            <a:ext cx="9144000"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00100" y="324776"/>
            <a:ext cx="7543800" cy="2674620"/>
          </a:xfrm>
          <a:prstGeom prst="rect">
            <a:avLst/>
          </a:prstGeom>
        </p:spPr>
        <p:txBody>
          <a:bodyPr/>
          <a:lstStyle>
            <a:lvl1pPr algn="l">
              <a:lnSpc>
                <a:spcPct val="85000"/>
              </a:lnSpc>
              <a:defRPr sz="6000" spc="-38" baseline="0">
                <a:solidFill>
                  <a:schemeClr val="tx1">
                    <a:lumMod val="85000"/>
                    <a:lumOff val="15000"/>
                  </a:schemeClr>
                </a:solidFill>
              </a:defRPr>
            </a:lvl1pPr>
          </a:lstStyle>
          <a:p>
            <a:r>
              <a:rPr lang="zh-CN" altLang="en-US" dirty="0"/>
              <a:t>单击此处编辑母版标题样式</a:t>
            </a:r>
            <a:endParaRPr lang="en-US" dirty="0"/>
          </a:p>
        </p:txBody>
      </p:sp>
      <p:sp>
        <p:nvSpPr>
          <p:cNvPr id="3" name="Subtitle 2"/>
          <p:cNvSpPr>
            <a:spLocks noGrp="1"/>
          </p:cNvSpPr>
          <p:nvPr>
            <p:ph type="subTitle" idx="1"/>
          </p:nvPr>
        </p:nvSpPr>
        <p:spPr>
          <a:xfrm>
            <a:off x="825038" y="3341715"/>
            <a:ext cx="7543800" cy="857250"/>
          </a:xfrm>
          <a:prstGeom prst="rect">
            <a:avLst/>
          </a:prstGeom>
        </p:spPr>
        <p:txBody>
          <a:bodyPr lIns="91440" rIns="91440"/>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zh-CN" altLang="en-US"/>
              <a:t>单击此处编辑母版副标题样式</a:t>
            </a:r>
            <a:endParaRPr lang="en-US" dirty="0"/>
          </a:p>
        </p:txBody>
      </p:sp>
      <p:sp>
        <p:nvSpPr>
          <p:cNvPr id="5" name="Date Placeholder 3">
            <a:extLst>
              <a:ext uri="{FF2B5EF4-FFF2-40B4-BE49-F238E27FC236}">
                <a16:creationId xmlns:a16="http://schemas.microsoft.com/office/drawing/2014/main" id="{241645C1-1AC1-2C9A-76FC-ECA718F4A2E9}"/>
              </a:ext>
            </a:extLst>
          </p:cNvPr>
          <p:cNvSpPr>
            <a:spLocks noGrp="1"/>
          </p:cNvSpPr>
          <p:nvPr>
            <p:ph type="dt" sz="half" idx="10"/>
          </p:nvPr>
        </p:nvSpPr>
        <p:spPr>
          <a:xfrm>
            <a:off x="822325" y="4845050"/>
            <a:ext cx="1854200" cy="273050"/>
          </a:xfrm>
          <a:prstGeom prst="rect">
            <a:avLst/>
          </a:prstGeom>
        </p:spPr>
        <p:txBody>
          <a:bodyPr/>
          <a:lstStyle>
            <a:lvl1pPr>
              <a:defRPr/>
            </a:lvl1pPr>
          </a:lstStyle>
          <a:p>
            <a:pPr>
              <a:defRPr/>
            </a:pPr>
            <a:endParaRPr lang="zh-CN" altLang="en-US"/>
          </a:p>
        </p:txBody>
      </p:sp>
      <p:sp>
        <p:nvSpPr>
          <p:cNvPr id="6" name="Footer Placeholder 4">
            <a:extLst>
              <a:ext uri="{FF2B5EF4-FFF2-40B4-BE49-F238E27FC236}">
                <a16:creationId xmlns:a16="http://schemas.microsoft.com/office/drawing/2014/main" id="{B36FF84B-444A-6B14-D625-407078E2B1B4}"/>
              </a:ext>
            </a:extLst>
          </p:cNvPr>
          <p:cNvSpPr>
            <a:spLocks noGrp="1"/>
          </p:cNvSpPr>
          <p:nvPr>
            <p:ph type="ftr" sz="quarter" idx="11"/>
          </p:nvPr>
        </p:nvSpPr>
        <p:spPr>
          <a:xfrm>
            <a:off x="2765425" y="4845050"/>
            <a:ext cx="3616325" cy="273050"/>
          </a:xfrm>
          <a:prstGeom prst="rect">
            <a:avLst/>
          </a:prstGeom>
        </p:spPr>
        <p:txBody>
          <a:bodyPr/>
          <a:lstStyle>
            <a:lvl1pPr>
              <a:defRPr/>
            </a:lvl1pPr>
          </a:lstStyle>
          <a:p>
            <a:pPr>
              <a:defRPr/>
            </a:pPr>
            <a:endParaRPr lang="zh-CN" altLang="en-US"/>
          </a:p>
        </p:txBody>
      </p:sp>
      <p:sp>
        <p:nvSpPr>
          <p:cNvPr id="7" name="Slide Number Placeholder 5">
            <a:extLst>
              <a:ext uri="{FF2B5EF4-FFF2-40B4-BE49-F238E27FC236}">
                <a16:creationId xmlns:a16="http://schemas.microsoft.com/office/drawing/2014/main" id="{A201BF6C-10CD-2138-B2E8-991CCB03FF86}"/>
              </a:ext>
            </a:extLst>
          </p:cNvPr>
          <p:cNvSpPr>
            <a:spLocks noGrp="1"/>
          </p:cNvSpPr>
          <p:nvPr>
            <p:ph type="sldNum" sz="quarter" idx="12"/>
          </p:nvPr>
        </p:nvSpPr>
        <p:spPr>
          <a:xfrm>
            <a:off x="7424738" y="4845050"/>
            <a:ext cx="984250" cy="273050"/>
          </a:xfrm>
          <a:prstGeom prst="rect">
            <a:avLst/>
          </a:prstGeom>
        </p:spPr>
        <p:txBody>
          <a:bodyPr vert="horz" wrap="square" lIns="91440" tIns="45720" rIns="91440" bIns="45720" numCol="1" anchor="t" anchorCtr="0" compatLnSpc="1">
            <a:prstTxWarp prst="textNoShape">
              <a:avLst/>
            </a:prstTxWarp>
          </a:bodyPr>
          <a:lstStyle>
            <a:lvl1pPr>
              <a:defRPr/>
            </a:lvl1pPr>
          </a:lstStyle>
          <a:p>
            <a:fld id="{5126CC13-0E4D-4B2C-A7B7-E2D12BB11D62}" type="slidenum">
              <a:rPr lang="zh-CN" altLang="en-US"/>
              <a:pPr/>
              <a:t>‹#›</a:t>
            </a:fld>
            <a:endParaRPr lang="zh-CN" altLang="en-US"/>
          </a:p>
        </p:txBody>
      </p:sp>
    </p:spTree>
    <p:extLst>
      <p:ext uri="{BB962C8B-B14F-4D97-AF65-F5344CB8AC3E}">
        <p14:creationId xmlns:p14="http://schemas.microsoft.com/office/powerpoint/2010/main" val="2075651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文本占位符 5"/>
          <p:cNvSpPr>
            <a:spLocks noGrp="1"/>
          </p:cNvSpPr>
          <p:nvPr>
            <p:ph type="body" sz="quarter" idx="10"/>
          </p:nvPr>
        </p:nvSpPr>
        <p:spPr>
          <a:xfrm>
            <a:off x="282574" y="205423"/>
            <a:ext cx="5318125" cy="343217"/>
          </a:xfrm>
          <a:prstGeom prst="rect">
            <a:avLst/>
          </a:prstGeom>
        </p:spPr>
        <p:txBody>
          <a:bodyPr/>
          <a:lstStyle>
            <a:lvl1pPr>
              <a:defRPr b="1"/>
            </a:lvl1pPr>
          </a:lstStyle>
          <a:p>
            <a:pPr lvl="0"/>
            <a:r>
              <a:rPr lang="zh-CN" altLang="en-US"/>
              <a:t>单击此处编辑母版文本样式</a:t>
            </a:r>
          </a:p>
        </p:txBody>
      </p:sp>
    </p:spTree>
    <p:extLst>
      <p:ext uri="{BB962C8B-B14F-4D97-AF65-F5344CB8AC3E}">
        <p14:creationId xmlns:p14="http://schemas.microsoft.com/office/powerpoint/2010/main" val="571723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01688" y="279400"/>
            <a:ext cx="7543800" cy="1087438"/>
          </a:xfrm>
          <a:prstGeom prst="rect">
            <a:avLst/>
          </a:prstGeom>
        </p:spPr>
        <p:txBody>
          <a:bodyPr/>
          <a:lstStyle>
            <a:lvl1pPr marL="0">
              <a:defRPr/>
            </a:lvl1pPr>
          </a:lstStyle>
          <a:p>
            <a:r>
              <a:rPr lang="zh-CN" altLang="en-US"/>
              <a:t>单击此处编辑母版标题样式</a:t>
            </a:r>
            <a:endParaRPr lang="en-US" dirty="0"/>
          </a:p>
        </p:txBody>
      </p:sp>
      <p:sp>
        <p:nvSpPr>
          <p:cNvPr id="3" name="Content Placeholder 2"/>
          <p:cNvSpPr>
            <a:spLocks noGrp="1"/>
          </p:cNvSpPr>
          <p:nvPr>
            <p:ph idx="1"/>
          </p:nvPr>
        </p:nvSpPr>
        <p:spPr>
          <a:xfrm>
            <a:off x="673873" y="1827319"/>
            <a:ext cx="7543800" cy="301752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a:extLst>
              <a:ext uri="{FF2B5EF4-FFF2-40B4-BE49-F238E27FC236}">
                <a16:creationId xmlns:a16="http://schemas.microsoft.com/office/drawing/2014/main" id="{DE732828-B0C0-0BCB-3174-98F9E658305A}"/>
              </a:ext>
            </a:extLst>
          </p:cNvPr>
          <p:cNvSpPr>
            <a:spLocks noGrp="1"/>
          </p:cNvSpPr>
          <p:nvPr>
            <p:ph type="dt" sz="half" idx="10"/>
          </p:nvPr>
        </p:nvSpPr>
        <p:spPr>
          <a:xfrm>
            <a:off x="822325" y="4845050"/>
            <a:ext cx="1854200" cy="273050"/>
          </a:xfrm>
          <a:prstGeom prst="rect">
            <a:avLst/>
          </a:prstGeom>
        </p:spPr>
        <p:txBody>
          <a:bodyPr/>
          <a:lstStyle>
            <a:lvl1pPr>
              <a:defRPr/>
            </a:lvl1pPr>
          </a:lstStyle>
          <a:p>
            <a:pPr>
              <a:defRPr/>
            </a:pPr>
            <a:endParaRPr lang="zh-CN" altLang="en-US"/>
          </a:p>
        </p:txBody>
      </p:sp>
      <p:sp>
        <p:nvSpPr>
          <p:cNvPr id="5" name="Footer Placeholder 4">
            <a:extLst>
              <a:ext uri="{FF2B5EF4-FFF2-40B4-BE49-F238E27FC236}">
                <a16:creationId xmlns:a16="http://schemas.microsoft.com/office/drawing/2014/main" id="{4D3D27FD-2786-A73D-9FA9-D79384099C3C}"/>
              </a:ext>
            </a:extLst>
          </p:cNvPr>
          <p:cNvSpPr>
            <a:spLocks noGrp="1"/>
          </p:cNvSpPr>
          <p:nvPr>
            <p:ph type="ftr" sz="quarter" idx="11"/>
          </p:nvPr>
        </p:nvSpPr>
        <p:spPr>
          <a:xfrm>
            <a:off x="2765425" y="4845050"/>
            <a:ext cx="3616325" cy="273050"/>
          </a:xfrm>
          <a:prstGeom prst="rect">
            <a:avLst/>
          </a:prstGeom>
        </p:spPr>
        <p:txBody>
          <a:bodyPr/>
          <a:lstStyle>
            <a:lvl1pPr>
              <a:defRPr/>
            </a:lvl1pPr>
          </a:lstStyle>
          <a:p>
            <a:pPr>
              <a:defRPr/>
            </a:pPr>
            <a:endParaRPr lang="zh-CN" altLang="en-US"/>
          </a:p>
        </p:txBody>
      </p:sp>
      <p:sp>
        <p:nvSpPr>
          <p:cNvPr id="6" name="Slide Number Placeholder 5">
            <a:extLst>
              <a:ext uri="{FF2B5EF4-FFF2-40B4-BE49-F238E27FC236}">
                <a16:creationId xmlns:a16="http://schemas.microsoft.com/office/drawing/2014/main" id="{0A97DDF9-5C3A-4D06-8762-A859F3265C65}"/>
              </a:ext>
            </a:extLst>
          </p:cNvPr>
          <p:cNvSpPr>
            <a:spLocks noGrp="1"/>
          </p:cNvSpPr>
          <p:nvPr>
            <p:ph type="sldNum" sz="quarter" idx="12"/>
          </p:nvPr>
        </p:nvSpPr>
        <p:spPr>
          <a:xfrm>
            <a:off x="7424738" y="4845050"/>
            <a:ext cx="984250" cy="273050"/>
          </a:xfrm>
          <a:prstGeom prst="rect">
            <a:avLst/>
          </a:prstGeom>
        </p:spPr>
        <p:txBody>
          <a:bodyPr vert="horz" wrap="square" lIns="91440" tIns="45720" rIns="91440" bIns="45720" numCol="1" anchor="t" anchorCtr="0" compatLnSpc="1">
            <a:prstTxWarp prst="textNoShape">
              <a:avLst/>
            </a:prstTxWarp>
          </a:bodyPr>
          <a:lstStyle>
            <a:lvl1pPr>
              <a:defRPr/>
            </a:lvl1pPr>
          </a:lstStyle>
          <a:p>
            <a:fld id="{387D0DE7-E905-4F4E-AD67-73E7D8BF43AD}" type="slidenum">
              <a:rPr lang="zh-CN" altLang="en-US"/>
              <a:pPr/>
              <a:t>‹#›</a:t>
            </a:fld>
            <a:endParaRPr lang="zh-CN" altLang="en-US"/>
          </a:p>
        </p:txBody>
      </p:sp>
    </p:spTree>
    <p:extLst>
      <p:ext uri="{BB962C8B-B14F-4D97-AF65-F5344CB8AC3E}">
        <p14:creationId xmlns:p14="http://schemas.microsoft.com/office/powerpoint/2010/main" val="3630112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22959" y="1384301"/>
            <a:ext cx="3703320" cy="301752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63440" y="1384301"/>
            <a:ext cx="3703320" cy="301752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2" name="Date Placeholder 3">
            <a:extLst>
              <a:ext uri="{FF2B5EF4-FFF2-40B4-BE49-F238E27FC236}">
                <a16:creationId xmlns:a16="http://schemas.microsoft.com/office/drawing/2014/main" id="{62FF8532-7369-5B59-D586-220BFDB69687}"/>
              </a:ext>
            </a:extLst>
          </p:cNvPr>
          <p:cNvSpPr>
            <a:spLocks noGrp="1"/>
          </p:cNvSpPr>
          <p:nvPr>
            <p:ph type="dt" sz="half" idx="10"/>
          </p:nvPr>
        </p:nvSpPr>
        <p:spPr>
          <a:xfrm>
            <a:off x="822325" y="4845050"/>
            <a:ext cx="1854200" cy="273050"/>
          </a:xfrm>
          <a:prstGeom prst="rect">
            <a:avLst/>
          </a:prstGeom>
        </p:spPr>
        <p:txBody>
          <a:bodyPr/>
          <a:lstStyle>
            <a:lvl1pPr>
              <a:defRPr/>
            </a:lvl1pPr>
          </a:lstStyle>
          <a:p>
            <a:pPr>
              <a:defRPr/>
            </a:pPr>
            <a:endParaRPr lang="zh-CN" altLang="en-US"/>
          </a:p>
        </p:txBody>
      </p:sp>
      <p:sp>
        <p:nvSpPr>
          <p:cNvPr id="5" name="Footer Placeholder 4">
            <a:extLst>
              <a:ext uri="{FF2B5EF4-FFF2-40B4-BE49-F238E27FC236}">
                <a16:creationId xmlns:a16="http://schemas.microsoft.com/office/drawing/2014/main" id="{CDAC61F6-9E65-C856-128D-AB8B86075441}"/>
              </a:ext>
            </a:extLst>
          </p:cNvPr>
          <p:cNvSpPr>
            <a:spLocks noGrp="1"/>
          </p:cNvSpPr>
          <p:nvPr>
            <p:ph type="ftr" sz="quarter" idx="11"/>
          </p:nvPr>
        </p:nvSpPr>
        <p:spPr>
          <a:xfrm>
            <a:off x="2765425" y="4845050"/>
            <a:ext cx="3616325" cy="273050"/>
          </a:xfrm>
          <a:prstGeom prst="rect">
            <a:avLst/>
          </a:prstGeom>
        </p:spPr>
        <p:txBody>
          <a:bodyPr/>
          <a:lstStyle>
            <a:lvl1pPr>
              <a:defRPr/>
            </a:lvl1pPr>
          </a:lstStyle>
          <a:p>
            <a:pPr>
              <a:defRPr/>
            </a:pPr>
            <a:endParaRPr lang="zh-CN" altLang="en-US"/>
          </a:p>
        </p:txBody>
      </p:sp>
      <p:sp>
        <p:nvSpPr>
          <p:cNvPr id="6" name="Slide Number Placeholder 5">
            <a:extLst>
              <a:ext uri="{FF2B5EF4-FFF2-40B4-BE49-F238E27FC236}">
                <a16:creationId xmlns:a16="http://schemas.microsoft.com/office/drawing/2014/main" id="{9DB1CB4C-E3E7-5E54-D408-AC6F048E4670}"/>
              </a:ext>
            </a:extLst>
          </p:cNvPr>
          <p:cNvSpPr>
            <a:spLocks noGrp="1"/>
          </p:cNvSpPr>
          <p:nvPr>
            <p:ph type="sldNum" sz="quarter" idx="12"/>
          </p:nvPr>
        </p:nvSpPr>
        <p:spPr>
          <a:xfrm>
            <a:off x="7424738" y="4845050"/>
            <a:ext cx="984250" cy="273050"/>
          </a:xfrm>
          <a:prstGeom prst="rect">
            <a:avLst/>
          </a:prstGeom>
        </p:spPr>
        <p:txBody>
          <a:bodyPr vert="horz" wrap="square" lIns="91440" tIns="45720" rIns="91440" bIns="45720" numCol="1" anchor="t" anchorCtr="0" compatLnSpc="1">
            <a:prstTxWarp prst="textNoShape">
              <a:avLst/>
            </a:prstTxWarp>
          </a:bodyPr>
          <a:lstStyle>
            <a:lvl1pPr>
              <a:defRPr/>
            </a:lvl1pPr>
          </a:lstStyle>
          <a:p>
            <a:fld id="{DE5EE851-E738-469E-8B0B-AFB9B389FCFD}" type="slidenum">
              <a:rPr lang="zh-CN" altLang="en-US"/>
              <a:pPr/>
              <a:t>‹#›</a:t>
            </a:fld>
            <a:endParaRPr lang="zh-CN" altLang="en-US"/>
          </a:p>
        </p:txBody>
      </p:sp>
    </p:spTree>
    <p:extLst>
      <p:ext uri="{BB962C8B-B14F-4D97-AF65-F5344CB8AC3E}">
        <p14:creationId xmlns:p14="http://schemas.microsoft.com/office/powerpoint/2010/main" val="1733542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22960" y="1384539"/>
            <a:ext cx="3703320" cy="552212"/>
          </a:xfrm>
          <a:prstGeom prst="rect">
            <a:avLst/>
          </a:prstGeom>
        </p:spPr>
        <p:txBody>
          <a:bodyPr lIns="91440" rIns="91440" anchor="ct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822960" y="1936751"/>
            <a:ext cx="3703320" cy="253365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63440" y="1384539"/>
            <a:ext cx="3703320" cy="552212"/>
          </a:xfrm>
          <a:prstGeom prst="rect">
            <a:avLst/>
          </a:prstGeom>
        </p:spPr>
        <p:txBody>
          <a:bodyPr lIns="91440" rIns="91440" anchor="ct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63440" y="1936751"/>
            <a:ext cx="3703320" cy="253365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2" name="Date Placeholder 3">
            <a:extLst>
              <a:ext uri="{FF2B5EF4-FFF2-40B4-BE49-F238E27FC236}">
                <a16:creationId xmlns:a16="http://schemas.microsoft.com/office/drawing/2014/main" id="{1E04ABC4-B5C6-AAE0-521F-F92EB5AB93BE}"/>
              </a:ext>
            </a:extLst>
          </p:cNvPr>
          <p:cNvSpPr>
            <a:spLocks noGrp="1"/>
          </p:cNvSpPr>
          <p:nvPr>
            <p:ph type="dt" sz="half" idx="10"/>
          </p:nvPr>
        </p:nvSpPr>
        <p:spPr>
          <a:xfrm>
            <a:off x="822325" y="4845050"/>
            <a:ext cx="1854200" cy="273050"/>
          </a:xfrm>
          <a:prstGeom prst="rect">
            <a:avLst/>
          </a:prstGeom>
        </p:spPr>
        <p:txBody>
          <a:bodyPr/>
          <a:lstStyle>
            <a:lvl1pPr>
              <a:defRPr/>
            </a:lvl1pPr>
          </a:lstStyle>
          <a:p>
            <a:pPr>
              <a:defRPr/>
            </a:pPr>
            <a:endParaRPr lang="zh-CN" altLang="en-US"/>
          </a:p>
        </p:txBody>
      </p:sp>
      <p:sp>
        <p:nvSpPr>
          <p:cNvPr id="7" name="Footer Placeholder 4">
            <a:extLst>
              <a:ext uri="{FF2B5EF4-FFF2-40B4-BE49-F238E27FC236}">
                <a16:creationId xmlns:a16="http://schemas.microsoft.com/office/drawing/2014/main" id="{52CE8BCB-DD92-290C-4C69-E52A9708EDBA}"/>
              </a:ext>
            </a:extLst>
          </p:cNvPr>
          <p:cNvSpPr>
            <a:spLocks noGrp="1"/>
          </p:cNvSpPr>
          <p:nvPr>
            <p:ph type="ftr" sz="quarter" idx="11"/>
          </p:nvPr>
        </p:nvSpPr>
        <p:spPr>
          <a:xfrm>
            <a:off x="2765425" y="4845050"/>
            <a:ext cx="3616325" cy="273050"/>
          </a:xfrm>
          <a:prstGeom prst="rect">
            <a:avLst/>
          </a:prstGeom>
        </p:spPr>
        <p:txBody>
          <a:bodyPr/>
          <a:lstStyle>
            <a:lvl1pPr>
              <a:defRPr/>
            </a:lvl1pPr>
          </a:lstStyle>
          <a:p>
            <a:pPr>
              <a:defRPr/>
            </a:pPr>
            <a:endParaRPr lang="zh-CN" altLang="en-US"/>
          </a:p>
        </p:txBody>
      </p:sp>
      <p:sp>
        <p:nvSpPr>
          <p:cNvPr id="8" name="Slide Number Placeholder 5">
            <a:extLst>
              <a:ext uri="{FF2B5EF4-FFF2-40B4-BE49-F238E27FC236}">
                <a16:creationId xmlns:a16="http://schemas.microsoft.com/office/drawing/2014/main" id="{10D5FA06-D0E3-A212-2B35-B7656A346784}"/>
              </a:ext>
            </a:extLst>
          </p:cNvPr>
          <p:cNvSpPr>
            <a:spLocks noGrp="1"/>
          </p:cNvSpPr>
          <p:nvPr>
            <p:ph type="sldNum" sz="quarter" idx="12"/>
          </p:nvPr>
        </p:nvSpPr>
        <p:spPr>
          <a:xfrm>
            <a:off x="7424738" y="4845050"/>
            <a:ext cx="984250" cy="273050"/>
          </a:xfrm>
          <a:prstGeom prst="rect">
            <a:avLst/>
          </a:prstGeom>
        </p:spPr>
        <p:txBody>
          <a:bodyPr vert="horz" wrap="square" lIns="91440" tIns="45720" rIns="91440" bIns="45720" numCol="1" anchor="t" anchorCtr="0" compatLnSpc="1">
            <a:prstTxWarp prst="textNoShape">
              <a:avLst/>
            </a:prstTxWarp>
          </a:bodyPr>
          <a:lstStyle>
            <a:lvl1pPr>
              <a:defRPr/>
            </a:lvl1pPr>
          </a:lstStyle>
          <a:p>
            <a:fld id="{0CC3F7A4-1A60-4DD6-A743-B80843958C89}" type="slidenum">
              <a:rPr lang="zh-CN" altLang="en-US"/>
              <a:pPr/>
              <a:t>‹#›</a:t>
            </a:fld>
            <a:endParaRPr lang="zh-CN" altLang="en-US"/>
          </a:p>
        </p:txBody>
      </p:sp>
    </p:spTree>
    <p:extLst>
      <p:ext uri="{BB962C8B-B14F-4D97-AF65-F5344CB8AC3E}">
        <p14:creationId xmlns:p14="http://schemas.microsoft.com/office/powerpoint/2010/main" val="3682864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01688" y="279400"/>
            <a:ext cx="7543800" cy="1087438"/>
          </a:xfrm>
          <a:prstGeom prst="rect">
            <a:avLst/>
          </a:prstGeom>
        </p:spPr>
        <p:txBody>
          <a:bodyPr/>
          <a:lstStyle/>
          <a:p>
            <a:r>
              <a:rPr lang="zh-CN" altLang="en-US"/>
              <a:t>单击此处编辑母版标题样式</a:t>
            </a:r>
            <a:endParaRPr lang="en-US" dirty="0"/>
          </a:p>
        </p:txBody>
      </p:sp>
      <p:sp>
        <p:nvSpPr>
          <p:cNvPr id="3" name="Date Placeholder 3">
            <a:extLst>
              <a:ext uri="{FF2B5EF4-FFF2-40B4-BE49-F238E27FC236}">
                <a16:creationId xmlns:a16="http://schemas.microsoft.com/office/drawing/2014/main" id="{2CF65183-879C-B1D0-3170-E0D5E7B61B71}"/>
              </a:ext>
            </a:extLst>
          </p:cNvPr>
          <p:cNvSpPr>
            <a:spLocks noGrp="1"/>
          </p:cNvSpPr>
          <p:nvPr>
            <p:ph type="dt" sz="half" idx="10"/>
          </p:nvPr>
        </p:nvSpPr>
        <p:spPr>
          <a:xfrm>
            <a:off x="822325" y="4845050"/>
            <a:ext cx="1854200" cy="273050"/>
          </a:xfrm>
          <a:prstGeom prst="rect">
            <a:avLst/>
          </a:prstGeom>
        </p:spPr>
        <p:txBody>
          <a:bodyPr/>
          <a:lstStyle>
            <a:lvl1pPr>
              <a:defRPr/>
            </a:lvl1pPr>
          </a:lstStyle>
          <a:p>
            <a:pPr>
              <a:defRPr/>
            </a:pPr>
            <a:endParaRPr lang="zh-CN" altLang="en-US"/>
          </a:p>
        </p:txBody>
      </p:sp>
      <p:sp>
        <p:nvSpPr>
          <p:cNvPr id="4" name="Footer Placeholder 4">
            <a:extLst>
              <a:ext uri="{FF2B5EF4-FFF2-40B4-BE49-F238E27FC236}">
                <a16:creationId xmlns:a16="http://schemas.microsoft.com/office/drawing/2014/main" id="{594F4992-BC7A-41AC-62EC-9255408ED5E6}"/>
              </a:ext>
            </a:extLst>
          </p:cNvPr>
          <p:cNvSpPr>
            <a:spLocks noGrp="1"/>
          </p:cNvSpPr>
          <p:nvPr>
            <p:ph type="ftr" sz="quarter" idx="11"/>
          </p:nvPr>
        </p:nvSpPr>
        <p:spPr>
          <a:xfrm>
            <a:off x="2765425" y="4845050"/>
            <a:ext cx="3616325" cy="273050"/>
          </a:xfrm>
          <a:prstGeom prst="rect">
            <a:avLst/>
          </a:prstGeom>
        </p:spPr>
        <p:txBody>
          <a:bodyPr/>
          <a:lstStyle>
            <a:lvl1pPr>
              <a:defRPr/>
            </a:lvl1pPr>
          </a:lstStyle>
          <a:p>
            <a:pPr>
              <a:defRPr/>
            </a:pPr>
            <a:endParaRPr lang="zh-CN" altLang="en-US"/>
          </a:p>
        </p:txBody>
      </p:sp>
      <p:sp>
        <p:nvSpPr>
          <p:cNvPr id="5" name="Slide Number Placeholder 5">
            <a:extLst>
              <a:ext uri="{FF2B5EF4-FFF2-40B4-BE49-F238E27FC236}">
                <a16:creationId xmlns:a16="http://schemas.microsoft.com/office/drawing/2014/main" id="{376D0256-1992-E5AC-B077-F26A2AD7B850}"/>
              </a:ext>
            </a:extLst>
          </p:cNvPr>
          <p:cNvSpPr>
            <a:spLocks noGrp="1"/>
          </p:cNvSpPr>
          <p:nvPr>
            <p:ph type="sldNum" sz="quarter" idx="12"/>
          </p:nvPr>
        </p:nvSpPr>
        <p:spPr>
          <a:xfrm>
            <a:off x="7424738" y="4845050"/>
            <a:ext cx="984250" cy="273050"/>
          </a:xfrm>
          <a:prstGeom prst="rect">
            <a:avLst/>
          </a:prstGeom>
        </p:spPr>
        <p:txBody>
          <a:bodyPr vert="horz" wrap="square" lIns="91440" tIns="45720" rIns="91440" bIns="45720" numCol="1" anchor="t" anchorCtr="0" compatLnSpc="1">
            <a:prstTxWarp prst="textNoShape">
              <a:avLst/>
            </a:prstTxWarp>
          </a:bodyPr>
          <a:lstStyle>
            <a:lvl1pPr>
              <a:defRPr/>
            </a:lvl1pPr>
          </a:lstStyle>
          <a:p>
            <a:fld id="{EDFEA3A9-DC92-4C4D-AD37-FC60F86EE742}" type="slidenum">
              <a:rPr lang="zh-CN" altLang="en-US"/>
              <a:pPr/>
              <a:t>‹#›</a:t>
            </a:fld>
            <a:endParaRPr lang="zh-CN" altLang="en-US"/>
          </a:p>
        </p:txBody>
      </p:sp>
    </p:spTree>
    <p:extLst>
      <p:ext uri="{BB962C8B-B14F-4D97-AF65-F5344CB8AC3E}">
        <p14:creationId xmlns:p14="http://schemas.microsoft.com/office/powerpoint/2010/main" val="2585462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01688" y="279400"/>
            <a:ext cx="7543800" cy="1087438"/>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22325" y="1384300"/>
            <a:ext cx="7543800" cy="3017838"/>
          </a:xfrm>
          <a:prstGeom prst="rect">
            <a:avLst/>
          </a:prstGeom>
        </p:spPr>
        <p:txBody>
          <a:bodyPr vert="eaVert" lIns="45720" tIns="0" rIns="45720" bIns="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a:extLst>
              <a:ext uri="{FF2B5EF4-FFF2-40B4-BE49-F238E27FC236}">
                <a16:creationId xmlns:a16="http://schemas.microsoft.com/office/drawing/2014/main" id="{161F8D78-1321-5A02-2DFE-6844D0D3C157}"/>
              </a:ext>
            </a:extLst>
          </p:cNvPr>
          <p:cNvSpPr>
            <a:spLocks noGrp="1"/>
          </p:cNvSpPr>
          <p:nvPr>
            <p:ph type="dt" sz="half" idx="10"/>
          </p:nvPr>
        </p:nvSpPr>
        <p:spPr>
          <a:xfrm>
            <a:off x="822325" y="4845050"/>
            <a:ext cx="1854200" cy="273050"/>
          </a:xfrm>
          <a:prstGeom prst="rect">
            <a:avLst/>
          </a:prstGeom>
        </p:spPr>
        <p:txBody>
          <a:bodyPr/>
          <a:lstStyle>
            <a:lvl1pPr>
              <a:defRPr/>
            </a:lvl1pPr>
          </a:lstStyle>
          <a:p>
            <a:pPr>
              <a:defRPr/>
            </a:pPr>
            <a:endParaRPr lang="zh-CN" altLang="en-US"/>
          </a:p>
        </p:txBody>
      </p:sp>
      <p:sp>
        <p:nvSpPr>
          <p:cNvPr id="5" name="Footer Placeholder 4">
            <a:extLst>
              <a:ext uri="{FF2B5EF4-FFF2-40B4-BE49-F238E27FC236}">
                <a16:creationId xmlns:a16="http://schemas.microsoft.com/office/drawing/2014/main" id="{B55D61A1-9188-8058-A8CF-152B7FD8B7FF}"/>
              </a:ext>
            </a:extLst>
          </p:cNvPr>
          <p:cNvSpPr>
            <a:spLocks noGrp="1"/>
          </p:cNvSpPr>
          <p:nvPr>
            <p:ph type="ftr" sz="quarter" idx="11"/>
          </p:nvPr>
        </p:nvSpPr>
        <p:spPr>
          <a:xfrm>
            <a:off x="2765425" y="4845050"/>
            <a:ext cx="3616325" cy="273050"/>
          </a:xfrm>
          <a:prstGeom prst="rect">
            <a:avLst/>
          </a:prstGeom>
        </p:spPr>
        <p:txBody>
          <a:bodyPr/>
          <a:lstStyle>
            <a:lvl1pPr>
              <a:defRPr/>
            </a:lvl1pPr>
          </a:lstStyle>
          <a:p>
            <a:pPr>
              <a:defRPr/>
            </a:pPr>
            <a:endParaRPr lang="zh-CN" altLang="en-US"/>
          </a:p>
        </p:txBody>
      </p:sp>
      <p:sp>
        <p:nvSpPr>
          <p:cNvPr id="6" name="Slide Number Placeholder 5">
            <a:extLst>
              <a:ext uri="{FF2B5EF4-FFF2-40B4-BE49-F238E27FC236}">
                <a16:creationId xmlns:a16="http://schemas.microsoft.com/office/drawing/2014/main" id="{3696B336-512D-7E53-412E-1077181B940C}"/>
              </a:ext>
            </a:extLst>
          </p:cNvPr>
          <p:cNvSpPr>
            <a:spLocks noGrp="1"/>
          </p:cNvSpPr>
          <p:nvPr>
            <p:ph type="sldNum" sz="quarter" idx="12"/>
          </p:nvPr>
        </p:nvSpPr>
        <p:spPr>
          <a:xfrm>
            <a:off x="7424738" y="4845050"/>
            <a:ext cx="984250" cy="273050"/>
          </a:xfrm>
          <a:prstGeom prst="rect">
            <a:avLst/>
          </a:prstGeom>
        </p:spPr>
        <p:txBody>
          <a:bodyPr vert="horz" wrap="square" lIns="91440" tIns="45720" rIns="91440" bIns="45720" numCol="1" anchor="t" anchorCtr="0" compatLnSpc="1">
            <a:prstTxWarp prst="textNoShape">
              <a:avLst/>
            </a:prstTxWarp>
          </a:bodyPr>
          <a:lstStyle>
            <a:lvl1pPr>
              <a:defRPr/>
            </a:lvl1pPr>
          </a:lstStyle>
          <a:p>
            <a:fld id="{452C3C11-1FE7-4B26-ABB6-56C20D313A4D}" type="slidenum">
              <a:rPr lang="zh-CN" altLang="en-US"/>
              <a:pPr/>
              <a:t>‹#›</a:t>
            </a:fld>
            <a:endParaRPr lang="zh-CN" altLang="en-US"/>
          </a:p>
        </p:txBody>
      </p:sp>
    </p:spTree>
    <p:extLst>
      <p:ext uri="{BB962C8B-B14F-4D97-AF65-F5344CB8AC3E}">
        <p14:creationId xmlns:p14="http://schemas.microsoft.com/office/powerpoint/2010/main" val="839389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7A075F4C-1B51-46D4-62F4-A8EBAEEB34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0"/>
            <a:ext cx="15303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822325" y="1384300"/>
            <a:ext cx="7543800" cy="3017838"/>
          </a:xfrm>
          <a:prstGeom prst="rect">
            <a:avLst/>
          </a:prstGeo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a:extLst>
              <a:ext uri="{FF2B5EF4-FFF2-40B4-BE49-F238E27FC236}">
                <a16:creationId xmlns:a16="http://schemas.microsoft.com/office/drawing/2014/main" id="{D84CA391-B01E-EC46-A82F-01BAA81D1638}"/>
              </a:ext>
            </a:extLst>
          </p:cNvPr>
          <p:cNvSpPr>
            <a:spLocks noGrp="1"/>
          </p:cNvSpPr>
          <p:nvPr>
            <p:ph type="dt" sz="half" idx="10"/>
          </p:nvPr>
        </p:nvSpPr>
        <p:spPr>
          <a:xfrm>
            <a:off x="822325" y="4845050"/>
            <a:ext cx="1854200" cy="273050"/>
          </a:xfrm>
          <a:prstGeom prst="rect">
            <a:avLst/>
          </a:prstGeom>
        </p:spPr>
        <p:txBody>
          <a:bodyPr/>
          <a:lstStyle>
            <a:lvl1pPr>
              <a:defRPr/>
            </a:lvl1pPr>
          </a:lstStyle>
          <a:p>
            <a:pPr>
              <a:defRPr/>
            </a:pPr>
            <a:endParaRPr lang="zh-CN" altLang="en-US"/>
          </a:p>
        </p:txBody>
      </p:sp>
      <p:sp>
        <p:nvSpPr>
          <p:cNvPr id="5" name="Footer Placeholder 4">
            <a:extLst>
              <a:ext uri="{FF2B5EF4-FFF2-40B4-BE49-F238E27FC236}">
                <a16:creationId xmlns:a16="http://schemas.microsoft.com/office/drawing/2014/main" id="{B08AAF9A-D029-6905-6D9D-8D173F040BCB}"/>
              </a:ext>
            </a:extLst>
          </p:cNvPr>
          <p:cNvSpPr>
            <a:spLocks noGrp="1"/>
          </p:cNvSpPr>
          <p:nvPr>
            <p:ph type="ftr" sz="quarter" idx="11"/>
          </p:nvPr>
        </p:nvSpPr>
        <p:spPr>
          <a:xfrm>
            <a:off x="2765425" y="4845050"/>
            <a:ext cx="3616325" cy="273050"/>
          </a:xfrm>
          <a:prstGeom prst="rect">
            <a:avLst/>
          </a:prstGeom>
        </p:spPr>
        <p:txBody>
          <a:bodyPr/>
          <a:lstStyle>
            <a:lvl1pPr>
              <a:defRPr/>
            </a:lvl1pPr>
          </a:lstStyle>
          <a:p>
            <a:pPr>
              <a:defRPr/>
            </a:pPr>
            <a:endParaRPr lang="zh-CN" altLang="en-US"/>
          </a:p>
        </p:txBody>
      </p:sp>
      <p:sp>
        <p:nvSpPr>
          <p:cNvPr id="6" name="Slide Number Placeholder 5">
            <a:extLst>
              <a:ext uri="{FF2B5EF4-FFF2-40B4-BE49-F238E27FC236}">
                <a16:creationId xmlns:a16="http://schemas.microsoft.com/office/drawing/2014/main" id="{F65FD8B4-78FF-B772-15FA-5746CE1391CF}"/>
              </a:ext>
            </a:extLst>
          </p:cNvPr>
          <p:cNvSpPr>
            <a:spLocks noGrp="1"/>
          </p:cNvSpPr>
          <p:nvPr>
            <p:ph type="sldNum" sz="quarter" idx="12"/>
          </p:nvPr>
        </p:nvSpPr>
        <p:spPr>
          <a:xfrm>
            <a:off x="7424738" y="4845050"/>
            <a:ext cx="984250" cy="273050"/>
          </a:xfrm>
          <a:prstGeom prst="rect">
            <a:avLst/>
          </a:prstGeom>
        </p:spPr>
        <p:txBody>
          <a:bodyPr vert="horz" wrap="square" lIns="91440" tIns="45720" rIns="91440" bIns="45720" numCol="1" anchor="t" anchorCtr="0" compatLnSpc="1">
            <a:prstTxWarp prst="textNoShape">
              <a:avLst/>
            </a:prstTxWarp>
          </a:bodyPr>
          <a:lstStyle>
            <a:lvl1pPr>
              <a:defRPr/>
            </a:lvl1pPr>
          </a:lstStyle>
          <a:p>
            <a:fld id="{DA25411B-5592-4A52-9507-44D45C7BEF90}" type="slidenum">
              <a:rPr lang="zh-CN" altLang="en-US"/>
              <a:pPr/>
              <a:t>‹#›</a:t>
            </a:fld>
            <a:endParaRPr lang="zh-CN" altLang="en-US"/>
          </a:p>
        </p:txBody>
      </p:sp>
    </p:spTree>
    <p:extLst>
      <p:ext uri="{BB962C8B-B14F-4D97-AF65-F5344CB8AC3E}">
        <p14:creationId xmlns:p14="http://schemas.microsoft.com/office/powerpoint/2010/main" val="1616120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BD226D95-5A2B-7548-CBBB-6CDFC35CF2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0"/>
            <a:ext cx="15303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822325" y="1384300"/>
            <a:ext cx="7543800" cy="3017838"/>
          </a:xfrm>
          <a:prstGeom prst="rect">
            <a:avLst/>
          </a:prstGeo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a:extLst>
              <a:ext uri="{FF2B5EF4-FFF2-40B4-BE49-F238E27FC236}">
                <a16:creationId xmlns:a16="http://schemas.microsoft.com/office/drawing/2014/main" id="{C82824CA-8D28-ABDE-FC22-76A7318843E3}"/>
              </a:ext>
            </a:extLst>
          </p:cNvPr>
          <p:cNvSpPr>
            <a:spLocks noGrp="1"/>
          </p:cNvSpPr>
          <p:nvPr>
            <p:ph type="dt" sz="half" idx="10"/>
          </p:nvPr>
        </p:nvSpPr>
        <p:spPr>
          <a:xfrm>
            <a:off x="822325" y="4845050"/>
            <a:ext cx="1854200" cy="273050"/>
          </a:xfrm>
          <a:prstGeom prst="rect">
            <a:avLst/>
          </a:prstGeom>
        </p:spPr>
        <p:txBody>
          <a:bodyPr/>
          <a:lstStyle>
            <a:lvl1pPr>
              <a:defRPr/>
            </a:lvl1pPr>
          </a:lstStyle>
          <a:p>
            <a:pPr>
              <a:defRPr/>
            </a:pPr>
            <a:endParaRPr lang="zh-CN" altLang="en-US"/>
          </a:p>
        </p:txBody>
      </p:sp>
      <p:sp>
        <p:nvSpPr>
          <p:cNvPr id="5" name="Footer Placeholder 4">
            <a:extLst>
              <a:ext uri="{FF2B5EF4-FFF2-40B4-BE49-F238E27FC236}">
                <a16:creationId xmlns:a16="http://schemas.microsoft.com/office/drawing/2014/main" id="{4352F620-0257-29D9-0A54-0B67F5350872}"/>
              </a:ext>
            </a:extLst>
          </p:cNvPr>
          <p:cNvSpPr>
            <a:spLocks noGrp="1"/>
          </p:cNvSpPr>
          <p:nvPr>
            <p:ph type="ftr" sz="quarter" idx="11"/>
          </p:nvPr>
        </p:nvSpPr>
        <p:spPr>
          <a:xfrm>
            <a:off x="2765425" y="4845050"/>
            <a:ext cx="3616325" cy="273050"/>
          </a:xfrm>
          <a:prstGeom prst="rect">
            <a:avLst/>
          </a:prstGeom>
        </p:spPr>
        <p:txBody>
          <a:bodyPr/>
          <a:lstStyle>
            <a:lvl1pPr>
              <a:defRPr/>
            </a:lvl1pPr>
          </a:lstStyle>
          <a:p>
            <a:pPr>
              <a:defRPr/>
            </a:pPr>
            <a:endParaRPr lang="zh-CN" altLang="en-US"/>
          </a:p>
        </p:txBody>
      </p:sp>
      <p:sp>
        <p:nvSpPr>
          <p:cNvPr id="6" name="Slide Number Placeholder 5">
            <a:extLst>
              <a:ext uri="{FF2B5EF4-FFF2-40B4-BE49-F238E27FC236}">
                <a16:creationId xmlns:a16="http://schemas.microsoft.com/office/drawing/2014/main" id="{1D11F830-26C4-D652-AD10-F1E0D5E5CDC5}"/>
              </a:ext>
            </a:extLst>
          </p:cNvPr>
          <p:cNvSpPr>
            <a:spLocks noGrp="1"/>
          </p:cNvSpPr>
          <p:nvPr>
            <p:ph type="sldNum" sz="quarter" idx="12"/>
          </p:nvPr>
        </p:nvSpPr>
        <p:spPr>
          <a:xfrm>
            <a:off x="7424738" y="4845050"/>
            <a:ext cx="984250" cy="273050"/>
          </a:xfrm>
          <a:prstGeom prst="rect">
            <a:avLst/>
          </a:prstGeom>
        </p:spPr>
        <p:txBody>
          <a:bodyPr vert="horz" wrap="square" lIns="91440" tIns="45720" rIns="91440" bIns="45720" numCol="1" anchor="t" anchorCtr="0" compatLnSpc="1">
            <a:prstTxWarp prst="textNoShape">
              <a:avLst/>
            </a:prstTxWarp>
          </a:bodyPr>
          <a:lstStyle>
            <a:lvl1pPr>
              <a:defRPr/>
            </a:lvl1pPr>
          </a:lstStyle>
          <a:p>
            <a:fld id="{F99DDB43-97D4-4BD8-9BFF-BFFF02245073}" type="slidenum">
              <a:rPr lang="zh-CN" altLang="en-US"/>
              <a:pPr/>
              <a:t>‹#›</a:t>
            </a:fld>
            <a:endParaRPr lang="zh-CN" altLang="en-US"/>
          </a:p>
        </p:txBody>
      </p:sp>
    </p:spTree>
    <p:extLst>
      <p:ext uri="{BB962C8B-B14F-4D97-AF65-F5344CB8AC3E}">
        <p14:creationId xmlns:p14="http://schemas.microsoft.com/office/powerpoint/2010/main" val="1347347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A6E30E8-218D-65C2-55FA-BD9543C334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0"/>
            <a:ext cx="15303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822325" y="1384300"/>
            <a:ext cx="7543800" cy="3017838"/>
          </a:xfrm>
          <a:prstGeom prst="rect">
            <a:avLst/>
          </a:prstGeo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a:extLst>
              <a:ext uri="{FF2B5EF4-FFF2-40B4-BE49-F238E27FC236}">
                <a16:creationId xmlns:a16="http://schemas.microsoft.com/office/drawing/2014/main" id="{018D0E17-2A98-5C66-20F6-A00381708737}"/>
              </a:ext>
            </a:extLst>
          </p:cNvPr>
          <p:cNvSpPr>
            <a:spLocks noGrp="1"/>
          </p:cNvSpPr>
          <p:nvPr>
            <p:ph type="dt" sz="half" idx="10"/>
          </p:nvPr>
        </p:nvSpPr>
        <p:spPr>
          <a:xfrm>
            <a:off x="822325" y="4845050"/>
            <a:ext cx="1854200" cy="273050"/>
          </a:xfrm>
          <a:prstGeom prst="rect">
            <a:avLst/>
          </a:prstGeom>
        </p:spPr>
        <p:txBody>
          <a:bodyPr/>
          <a:lstStyle>
            <a:lvl1pPr>
              <a:defRPr/>
            </a:lvl1pPr>
          </a:lstStyle>
          <a:p>
            <a:pPr>
              <a:defRPr/>
            </a:pPr>
            <a:endParaRPr lang="zh-CN" altLang="en-US"/>
          </a:p>
        </p:txBody>
      </p:sp>
      <p:sp>
        <p:nvSpPr>
          <p:cNvPr id="5" name="Footer Placeholder 4">
            <a:extLst>
              <a:ext uri="{FF2B5EF4-FFF2-40B4-BE49-F238E27FC236}">
                <a16:creationId xmlns:a16="http://schemas.microsoft.com/office/drawing/2014/main" id="{C33F49A3-790A-A07B-4768-2511D0A86954}"/>
              </a:ext>
            </a:extLst>
          </p:cNvPr>
          <p:cNvSpPr>
            <a:spLocks noGrp="1"/>
          </p:cNvSpPr>
          <p:nvPr>
            <p:ph type="ftr" sz="quarter" idx="11"/>
          </p:nvPr>
        </p:nvSpPr>
        <p:spPr>
          <a:xfrm>
            <a:off x="2765425" y="4845050"/>
            <a:ext cx="3616325" cy="273050"/>
          </a:xfrm>
          <a:prstGeom prst="rect">
            <a:avLst/>
          </a:prstGeom>
        </p:spPr>
        <p:txBody>
          <a:bodyPr/>
          <a:lstStyle>
            <a:lvl1pPr>
              <a:defRPr/>
            </a:lvl1pPr>
          </a:lstStyle>
          <a:p>
            <a:pPr>
              <a:defRPr/>
            </a:pPr>
            <a:endParaRPr lang="zh-CN" altLang="en-US"/>
          </a:p>
        </p:txBody>
      </p:sp>
      <p:sp>
        <p:nvSpPr>
          <p:cNvPr id="6" name="Slide Number Placeholder 5">
            <a:extLst>
              <a:ext uri="{FF2B5EF4-FFF2-40B4-BE49-F238E27FC236}">
                <a16:creationId xmlns:a16="http://schemas.microsoft.com/office/drawing/2014/main" id="{D496CC27-BAA1-E055-B50E-1253570CBAE9}"/>
              </a:ext>
            </a:extLst>
          </p:cNvPr>
          <p:cNvSpPr>
            <a:spLocks noGrp="1"/>
          </p:cNvSpPr>
          <p:nvPr>
            <p:ph type="sldNum" sz="quarter" idx="12"/>
          </p:nvPr>
        </p:nvSpPr>
        <p:spPr>
          <a:xfrm>
            <a:off x="7424738" y="4845050"/>
            <a:ext cx="984250" cy="273050"/>
          </a:xfrm>
          <a:prstGeom prst="rect">
            <a:avLst/>
          </a:prstGeom>
        </p:spPr>
        <p:txBody>
          <a:bodyPr vert="horz" wrap="square" lIns="91440" tIns="45720" rIns="91440" bIns="45720" numCol="1" anchor="t" anchorCtr="0" compatLnSpc="1">
            <a:prstTxWarp prst="textNoShape">
              <a:avLst/>
            </a:prstTxWarp>
          </a:bodyPr>
          <a:lstStyle>
            <a:lvl1pPr>
              <a:defRPr/>
            </a:lvl1pPr>
          </a:lstStyle>
          <a:p>
            <a:fld id="{84120362-5120-4673-B83F-D1ACBA753C45}" type="slidenum">
              <a:rPr lang="zh-CN" altLang="en-US"/>
              <a:pPr/>
              <a:t>‹#›</a:t>
            </a:fld>
            <a:endParaRPr lang="zh-CN" altLang="en-US"/>
          </a:p>
        </p:txBody>
      </p:sp>
    </p:spTree>
    <p:extLst>
      <p:ext uri="{BB962C8B-B14F-4D97-AF65-F5344CB8AC3E}">
        <p14:creationId xmlns:p14="http://schemas.microsoft.com/office/powerpoint/2010/main" val="1107981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6E9DB3C-613F-4EA5-80DC-315C9FA74EC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0"/>
            <a:ext cx="15303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822325" y="1384300"/>
            <a:ext cx="7543800" cy="3017838"/>
          </a:xfrm>
          <a:prstGeom prst="rect">
            <a:avLst/>
          </a:prstGeo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a:extLst>
              <a:ext uri="{FF2B5EF4-FFF2-40B4-BE49-F238E27FC236}">
                <a16:creationId xmlns:a16="http://schemas.microsoft.com/office/drawing/2014/main" id="{082C64C5-7B8F-99E3-E716-DDE1F871C5AE}"/>
              </a:ext>
            </a:extLst>
          </p:cNvPr>
          <p:cNvSpPr>
            <a:spLocks noGrp="1"/>
          </p:cNvSpPr>
          <p:nvPr>
            <p:ph type="dt" sz="half" idx="10"/>
          </p:nvPr>
        </p:nvSpPr>
        <p:spPr>
          <a:xfrm>
            <a:off x="822325" y="4845050"/>
            <a:ext cx="1854200" cy="273050"/>
          </a:xfrm>
          <a:prstGeom prst="rect">
            <a:avLst/>
          </a:prstGeom>
        </p:spPr>
        <p:txBody>
          <a:bodyPr/>
          <a:lstStyle>
            <a:lvl1pPr>
              <a:defRPr/>
            </a:lvl1pPr>
          </a:lstStyle>
          <a:p>
            <a:pPr>
              <a:defRPr/>
            </a:pPr>
            <a:endParaRPr lang="zh-CN" altLang="en-US"/>
          </a:p>
        </p:txBody>
      </p:sp>
      <p:sp>
        <p:nvSpPr>
          <p:cNvPr id="5" name="Footer Placeholder 4">
            <a:extLst>
              <a:ext uri="{FF2B5EF4-FFF2-40B4-BE49-F238E27FC236}">
                <a16:creationId xmlns:a16="http://schemas.microsoft.com/office/drawing/2014/main" id="{D9636635-F56A-9EAE-8EEE-7B83CFDC056F}"/>
              </a:ext>
            </a:extLst>
          </p:cNvPr>
          <p:cNvSpPr>
            <a:spLocks noGrp="1"/>
          </p:cNvSpPr>
          <p:nvPr>
            <p:ph type="ftr" sz="quarter" idx="11"/>
          </p:nvPr>
        </p:nvSpPr>
        <p:spPr>
          <a:xfrm>
            <a:off x="2765425" y="4845050"/>
            <a:ext cx="3616325" cy="273050"/>
          </a:xfrm>
          <a:prstGeom prst="rect">
            <a:avLst/>
          </a:prstGeom>
        </p:spPr>
        <p:txBody>
          <a:bodyPr/>
          <a:lstStyle>
            <a:lvl1pPr>
              <a:defRPr/>
            </a:lvl1pPr>
          </a:lstStyle>
          <a:p>
            <a:pPr>
              <a:defRPr/>
            </a:pPr>
            <a:endParaRPr lang="zh-CN" altLang="en-US"/>
          </a:p>
        </p:txBody>
      </p:sp>
      <p:sp>
        <p:nvSpPr>
          <p:cNvPr id="6" name="Slide Number Placeholder 5">
            <a:extLst>
              <a:ext uri="{FF2B5EF4-FFF2-40B4-BE49-F238E27FC236}">
                <a16:creationId xmlns:a16="http://schemas.microsoft.com/office/drawing/2014/main" id="{7D96527C-898F-D213-98CC-524E5958788E}"/>
              </a:ext>
            </a:extLst>
          </p:cNvPr>
          <p:cNvSpPr>
            <a:spLocks noGrp="1"/>
          </p:cNvSpPr>
          <p:nvPr>
            <p:ph type="sldNum" sz="quarter" idx="12"/>
          </p:nvPr>
        </p:nvSpPr>
        <p:spPr>
          <a:xfrm>
            <a:off x="7424738" y="4845050"/>
            <a:ext cx="984250" cy="273050"/>
          </a:xfrm>
          <a:prstGeom prst="rect">
            <a:avLst/>
          </a:prstGeom>
        </p:spPr>
        <p:txBody>
          <a:bodyPr vert="horz" wrap="square" lIns="91440" tIns="45720" rIns="91440" bIns="45720" numCol="1" anchor="t" anchorCtr="0" compatLnSpc="1">
            <a:prstTxWarp prst="textNoShape">
              <a:avLst/>
            </a:prstTxWarp>
          </a:bodyPr>
          <a:lstStyle>
            <a:lvl1pPr>
              <a:defRPr/>
            </a:lvl1pPr>
          </a:lstStyle>
          <a:p>
            <a:fld id="{4733E5C7-05AB-4394-8EBB-7CAC91DE7801}" type="slidenum">
              <a:rPr lang="zh-CN" altLang="en-US"/>
              <a:pPr/>
              <a:t>‹#›</a:t>
            </a:fld>
            <a:endParaRPr lang="zh-CN" altLang="en-US"/>
          </a:p>
        </p:txBody>
      </p:sp>
    </p:spTree>
    <p:extLst>
      <p:ext uri="{BB962C8B-B14F-4D97-AF65-F5344CB8AC3E}">
        <p14:creationId xmlns:p14="http://schemas.microsoft.com/office/powerpoint/2010/main" val="4284834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CB12762-685D-9450-5332-055D899DBB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0"/>
            <a:ext cx="15303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822325" y="1384300"/>
            <a:ext cx="7543800" cy="3017838"/>
          </a:xfrm>
          <a:prstGeom prst="rect">
            <a:avLst/>
          </a:prstGeo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a:extLst>
              <a:ext uri="{FF2B5EF4-FFF2-40B4-BE49-F238E27FC236}">
                <a16:creationId xmlns:a16="http://schemas.microsoft.com/office/drawing/2014/main" id="{06049E44-8F32-52D9-C514-40557BE80F02}"/>
              </a:ext>
            </a:extLst>
          </p:cNvPr>
          <p:cNvSpPr>
            <a:spLocks noGrp="1"/>
          </p:cNvSpPr>
          <p:nvPr>
            <p:ph type="dt" sz="half" idx="10"/>
          </p:nvPr>
        </p:nvSpPr>
        <p:spPr>
          <a:xfrm>
            <a:off x="822325" y="4845050"/>
            <a:ext cx="1854200" cy="273050"/>
          </a:xfrm>
          <a:prstGeom prst="rect">
            <a:avLst/>
          </a:prstGeom>
        </p:spPr>
        <p:txBody>
          <a:bodyPr/>
          <a:lstStyle>
            <a:lvl1pPr>
              <a:defRPr/>
            </a:lvl1pPr>
          </a:lstStyle>
          <a:p>
            <a:pPr>
              <a:defRPr/>
            </a:pPr>
            <a:endParaRPr lang="zh-CN" altLang="en-US"/>
          </a:p>
        </p:txBody>
      </p:sp>
      <p:sp>
        <p:nvSpPr>
          <p:cNvPr id="5" name="Footer Placeholder 4">
            <a:extLst>
              <a:ext uri="{FF2B5EF4-FFF2-40B4-BE49-F238E27FC236}">
                <a16:creationId xmlns:a16="http://schemas.microsoft.com/office/drawing/2014/main" id="{46C5DC52-8215-82B6-2124-30A684F325F6}"/>
              </a:ext>
            </a:extLst>
          </p:cNvPr>
          <p:cNvSpPr>
            <a:spLocks noGrp="1"/>
          </p:cNvSpPr>
          <p:nvPr>
            <p:ph type="ftr" sz="quarter" idx="11"/>
          </p:nvPr>
        </p:nvSpPr>
        <p:spPr>
          <a:xfrm>
            <a:off x="2765425" y="4845050"/>
            <a:ext cx="3616325" cy="273050"/>
          </a:xfrm>
          <a:prstGeom prst="rect">
            <a:avLst/>
          </a:prstGeom>
        </p:spPr>
        <p:txBody>
          <a:bodyPr/>
          <a:lstStyle>
            <a:lvl1pPr>
              <a:defRPr/>
            </a:lvl1pPr>
          </a:lstStyle>
          <a:p>
            <a:pPr>
              <a:defRPr/>
            </a:pPr>
            <a:endParaRPr lang="zh-CN" altLang="en-US"/>
          </a:p>
        </p:txBody>
      </p:sp>
      <p:sp>
        <p:nvSpPr>
          <p:cNvPr id="6" name="Slide Number Placeholder 5">
            <a:extLst>
              <a:ext uri="{FF2B5EF4-FFF2-40B4-BE49-F238E27FC236}">
                <a16:creationId xmlns:a16="http://schemas.microsoft.com/office/drawing/2014/main" id="{806EEA16-7B4A-8B1E-DA9C-416FA3C31A86}"/>
              </a:ext>
            </a:extLst>
          </p:cNvPr>
          <p:cNvSpPr>
            <a:spLocks noGrp="1"/>
          </p:cNvSpPr>
          <p:nvPr>
            <p:ph type="sldNum" sz="quarter" idx="12"/>
          </p:nvPr>
        </p:nvSpPr>
        <p:spPr>
          <a:xfrm>
            <a:off x="7424738" y="4845050"/>
            <a:ext cx="984250" cy="273050"/>
          </a:xfrm>
          <a:prstGeom prst="rect">
            <a:avLst/>
          </a:prstGeom>
        </p:spPr>
        <p:txBody>
          <a:bodyPr vert="horz" wrap="square" lIns="91440" tIns="45720" rIns="91440" bIns="45720" numCol="1" anchor="t" anchorCtr="0" compatLnSpc="1">
            <a:prstTxWarp prst="textNoShape">
              <a:avLst/>
            </a:prstTxWarp>
          </a:bodyPr>
          <a:lstStyle>
            <a:lvl1pPr>
              <a:defRPr/>
            </a:lvl1pPr>
          </a:lstStyle>
          <a:p>
            <a:fld id="{1EE0128C-A767-43CD-B25A-BF765722F08F}" type="slidenum">
              <a:rPr lang="zh-CN" altLang="en-US"/>
              <a:pPr/>
              <a:t>‹#›</a:t>
            </a:fld>
            <a:endParaRPr lang="zh-CN" altLang="en-US"/>
          </a:p>
        </p:txBody>
      </p:sp>
    </p:spTree>
    <p:extLst>
      <p:ext uri="{BB962C8B-B14F-4D97-AF65-F5344CB8AC3E}">
        <p14:creationId xmlns:p14="http://schemas.microsoft.com/office/powerpoint/2010/main" val="1279365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375"/>
            <a:ext cx="6858000" cy="17907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DA71B37-AB5C-6108-942A-1083F04C313F}"/>
              </a:ext>
            </a:extLst>
          </p:cNvPr>
          <p:cNvSpPr>
            <a:spLocks noGrp="1"/>
          </p:cNvSpPr>
          <p:nvPr>
            <p:ph type="dt" sz="half" idx="10"/>
          </p:nvPr>
        </p:nvSpPr>
        <p:spPr/>
        <p:txBody>
          <a:bodyPr/>
          <a:lstStyle>
            <a:lvl1pPr>
              <a:defRPr/>
            </a:lvl1pPr>
          </a:lstStyle>
          <a:p>
            <a:pPr>
              <a:defRPr/>
            </a:pPr>
            <a:endParaRPr lang="zh-CN" altLang="en-US"/>
          </a:p>
        </p:txBody>
      </p:sp>
      <p:sp>
        <p:nvSpPr>
          <p:cNvPr id="5" name="页脚占位符 4">
            <a:extLst>
              <a:ext uri="{FF2B5EF4-FFF2-40B4-BE49-F238E27FC236}">
                <a16:creationId xmlns:a16="http://schemas.microsoft.com/office/drawing/2014/main" id="{6DBECF8D-AE76-0F85-9D07-4B98F7E798CA}"/>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E997EF1A-0819-060A-C52A-7FF8AF19E074}"/>
              </a:ext>
            </a:extLst>
          </p:cNvPr>
          <p:cNvSpPr>
            <a:spLocks noGrp="1"/>
          </p:cNvSpPr>
          <p:nvPr>
            <p:ph type="sldNum" sz="quarter" idx="12"/>
          </p:nvPr>
        </p:nvSpPr>
        <p:spPr/>
        <p:txBody>
          <a:bodyPr/>
          <a:lstStyle>
            <a:lvl1pPr>
              <a:defRPr/>
            </a:lvl1pPr>
          </a:lstStyle>
          <a:p>
            <a:fld id="{14B0DFC4-13A4-416C-A492-302181F951E8}" type="slidenum">
              <a:rPr lang="zh-CN" altLang="en-US"/>
              <a:pPr/>
              <a:t>‹#›</a:t>
            </a:fld>
            <a:endParaRPr lang="zh-CN" altLang="en-US"/>
          </a:p>
        </p:txBody>
      </p:sp>
    </p:spTree>
    <p:extLst>
      <p:ext uri="{BB962C8B-B14F-4D97-AF65-F5344CB8AC3E}">
        <p14:creationId xmlns:p14="http://schemas.microsoft.com/office/powerpoint/2010/main" val="3396686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A44B6D4-8AA8-7582-C227-9D3371FF8959}"/>
              </a:ext>
            </a:extLst>
          </p:cNvPr>
          <p:cNvSpPr>
            <a:spLocks noGrp="1"/>
          </p:cNvSpPr>
          <p:nvPr>
            <p:ph type="dt" sz="half" idx="10"/>
          </p:nvPr>
        </p:nvSpPr>
        <p:spPr/>
        <p:txBody>
          <a:bodyPr/>
          <a:lstStyle>
            <a:lvl1pPr>
              <a:defRPr/>
            </a:lvl1pPr>
          </a:lstStyle>
          <a:p>
            <a:pPr>
              <a:defRPr/>
            </a:pPr>
            <a:endParaRPr lang="zh-CN" altLang="en-US"/>
          </a:p>
        </p:txBody>
      </p:sp>
      <p:sp>
        <p:nvSpPr>
          <p:cNvPr id="5" name="页脚占位符 4">
            <a:extLst>
              <a:ext uri="{FF2B5EF4-FFF2-40B4-BE49-F238E27FC236}">
                <a16:creationId xmlns:a16="http://schemas.microsoft.com/office/drawing/2014/main" id="{F5869CFC-7EFC-9E7F-15CF-9F84591A16FB}"/>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5DF01832-0B41-316B-4B01-072EF5BDB5BA}"/>
              </a:ext>
            </a:extLst>
          </p:cNvPr>
          <p:cNvSpPr>
            <a:spLocks noGrp="1"/>
          </p:cNvSpPr>
          <p:nvPr>
            <p:ph type="sldNum" sz="quarter" idx="12"/>
          </p:nvPr>
        </p:nvSpPr>
        <p:spPr/>
        <p:txBody>
          <a:bodyPr/>
          <a:lstStyle>
            <a:lvl1pPr>
              <a:defRPr/>
            </a:lvl1pPr>
          </a:lstStyle>
          <a:p>
            <a:fld id="{936B81C3-C29D-4C31-A14F-11EFACE9CEEA}" type="slidenum">
              <a:rPr lang="zh-CN" altLang="en-US"/>
              <a:pPr/>
              <a:t>‹#›</a:t>
            </a:fld>
            <a:endParaRPr lang="zh-CN" altLang="en-US"/>
          </a:p>
        </p:txBody>
      </p:sp>
    </p:spTree>
    <p:extLst>
      <p:ext uri="{BB962C8B-B14F-4D97-AF65-F5344CB8AC3E}">
        <p14:creationId xmlns:p14="http://schemas.microsoft.com/office/powerpoint/2010/main" val="388914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700"/>
            <a:ext cx="7886700" cy="2139950"/>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0720FB8C-A834-76D5-B50F-835E65D32594}"/>
              </a:ext>
            </a:extLst>
          </p:cNvPr>
          <p:cNvSpPr>
            <a:spLocks noGrp="1"/>
          </p:cNvSpPr>
          <p:nvPr>
            <p:ph type="dt" sz="half" idx="10"/>
          </p:nvPr>
        </p:nvSpPr>
        <p:spPr/>
        <p:txBody>
          <a:bodyPr/>
          <a:lstStyle>
            <a:lvl1pPr>
              <a:defRPr/>
            </a:lvl1pPr>
          </a:lstStyle>
          <a:p>
            <a:pPr>
              <a:defRPr/>
            </a:pPr>
            <a:endParaRPr lang="zh-CN" altLang="en-US"/>
          </a:p>
        </p:txBody>
      </p:sp>
      <p:sp>
        <p:nvSpPr>
          <p:cNvPr id="5" name="页脚占位符 4">
            <a:extLst>
              <a:ext uri="{FF2B5EF4-FFF2-40B4-BE49-F238E27FC236}">
                <a16:creationId xmlns:a16="http://schemas.microsoft.com/office/drawing/2014/main" id="{8E636FE2-DFBF-8613-40C1-12217B2FCEB4}"/>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0C71DF0F-61C4-1651-56FA-3EC33D15F453}"/>
              </a:ext>
            </a:extLst>
          </p:cNvPr>
          <p:cNvSpPr>
            <a:spLocks noGrp="1"/>
          </p:cNvSpPr>
          <p:nvPr>
            <p:ph type="sldNum" sz="quarter" idx="12"/>
          </p:nvPr>
        </p:nvSpPr>
        <p:spPr/>
        <p:txBody>
          <a:bodyPr/>
          <a:lstStyle>
            <a:lvl1pPr>
              <a:defRPr/>
            </a:lvl1pPr>
          </a:lstStyle>
          <a:p>
            <a:fld id="{BAEBEFFD-D362-4E90-87C5-5779AC4658EA}" type="slidenum">
              <a:rPr lang="zh-CN" altLang="en-US"/>
              <a:pPr/>
              <a:t>‹#›</a:t>
            </a:fld>
            <a:endParaRPr lang="zh-CN" altLang="en-US"/>
          </a:p>
        </p:txBody>
      </p:sp>
    </p:spTree>
    <p:extLst>
      <p:ext uri="{BB962C8B-B14F-4D97-AF65-F5344CB8AC3E}">
        <p14:creationId xmlns:p14="http://schemas.microsoft.com/office/powerpoint/2010/main" val="2374394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70013"/>
            <a:ext cx="3867150" cy="32623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70013"/>
            <a:ext cx="3867150" cy="32623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3">
            <a:extLst>
              <a:ext uri="{FF2B5EF4-FFF2-40B4-BE49-F238E27FC236}">
                <a16:creationId xmlns:a16="http://schemas.microsoft.com/office/drawing/2014/main" id="{63062E35-F597-E6F2-17EA-2955A38D5561}"/>
              </a:ext>
            </a:extLst>
          </p:cNvPr>
          <p:cNvSpPr>
            <a:spLocks noGrp="1"/>
          </p:cNvSpPr>
          <p:nvPr>
            <p:ph type="dt" sz="half" idx="10"/>
          </p:nvPr>
        </p:nvSpPr>
        <p:spPr/>
        <p:txBody>
          <a:bodyPr/>
          <a:lstStyle>
            <a:lvl1pPr>
              <a:defRPr/>
            </a:lvl1pPr>
          </a:lstStyle>
          <a:p>
            <a:pPr>
              <a:defRPr/>
            </a:pPr>
            <a:endParaRPr lang="zh-CN" altLang="en-US"/>
          </a:p>
        </p:txBody>
      </p:sp>
      <p:sp>
        <p:nvSpPr>
          <p:cNvPr id="6" name="页脚占位符 4">
            <a:extLst>
              <a:ext uri="{FF2B5EF4-FFF2-40B4-BE49-F238E27FC236}">
                <a16:creationId xmlns:a16="http://schemas.microsoft.com/office/drawing/2014/main" id="{56DDD516-6D64-E16B-520B-0755931DB0EB}"/>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2E3C7250-CB08-E518-E027-B7F6B30BAF47}"/>
              </a:ext>
            </a:extLst>
          </p:cNvPr>
          <p:cNvSpPr>
            <a:spLocks noGrp="1"/>
          </p:cNvSpPr>
          <p:nvPr>
            <p:ph type="sldNum" sz="quarter" idx="12"/>
          </p:nvPr>
        </p:nvSpPr>
        <p:spPr/>
        <p:txBody>
          <a:bodyPr/>
          <a:lstStyle>
            <a:lvl1pPr>
              <a:defRPr/>
            </a:lvl1pPr>
          </a:lstStyle>
          <a:p>
            <a:fld id="{290F8B21-6BEC-4985-82C3-9D58F171899F}" type="slidenum">
              <a:rPr lang="zh-CN" altLang="en-US"/>
              <a:pPr/>
              <a:t>‹#›</a:t>
            </a:fld>
            <a:endParaRPr lang="zh-CN" altLang="en-US"/>
          </a:p>
        </p:txBody>
      </p:sp>
    </p:spTree>
    <p:extLst>
      <p:ext uri="{BB962C8B-B14F-4D97-AF65-F5344CB8AC3E}">
        <p14:creationId xmlns:p14="http://schemas.microsoft.com/office/powerpoint/2010/main" val="2891781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274638"/>
            <a:ext cx="7886700" cy="993775"/>
          </a:xfrm>
        </p:spPr>
        <p:txBody>
          <a:bodyPr/>
          <a:lstStyle/>
          <a:p>
            <a:r>
              <a:rPr lang="zh-CN" altLang="en-US"/>
              <a:t>单击此处编辑母版标题样式</a:t>
            </a:r>
          </a:p>
        </p:txBody>
      </p:sp>
      <p:sp>
        <p:nvSpPr>
          <p:cNvPr id="3" name="文本占位符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8" y="1879600"/>
            <a:ext cx="3868737" cy="276225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1879600"/>
            <a:ext cx="3887788" cy="276225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3">
            <a:extLst>
              <a:ext uri="{FF2B5EF4-FFF2-40B4-BE49-F238E27FC236}">
                <a16:creationId xmlns:a16="http://schemas.microsoft.com/office/drawing/2014/main" id="{BDDBF3FD-5809-78EB-4ABE-B4DCBC158BCC}"/>
              </a:ext>
            </a:extLst>
          </p:cNvPr>
          <p:cNvSpPr>
            <a:spLocks noGrp="1"/>
          </p:cNvSpPr>
          <p:nvPr>
            <p:ph type="dt" sz="half" idx="10"/>
          </p:nvPr>
        </p:nvSpPr>
        <p:spPr/>
        <p:txBody>
          <a:bodyPr/>
          <a:lstStyle>
            <a:lvl1pPr>
              <a:defRPr/>
            </a:lvl1pPr>
          </a:lstStyle>
          <a:p>
            <a:pPr>
              <a:defRPr/>
            </a:pPr>
            <a:endParaRPr lang="zh-CN" altLang="en-US"/>
          </a:p>
        </p:txBody>
      </p:sp>
      <p:sp>
        <p:nvSpPr>
          <p:cNvPr id="8" name="页脚占位符 4">
            <a:extLst>
              <a:ext uri="{FF2B5EF4-FFF2-40B4-BE49-F238E27FC236}">
                <a16:creationId xmlns:a16="http://schemas.microsoft.com/office/drawing/2014/main" id="{63B7A57E-B1C4-B939-80C9-707431EC24FC}"/>
              </a:ext>
            </a:extLst>
          </p:cNvPr>
          <p:cNvSpPr>
            <a:spLocks noGrp="1"/>
          </p:cNvSpPr>
          <p:nvPr>
            <p:ph type="ftr" sz="quarter" idx="11"/>
          </p:nvPr>
        </p:nvSpPr>
        <p:spPr/>
        <p:txBody>
          <a:bodyPr/>
          <a:lstStyle>
            <a:lvl1pPr>
              <a:defRPr/>
            </a:lvl1pPr>
          </a:lstStyle>
          <a:p>
            <a:pPr>
              <a:defRPr/>
            </a:pPr>
            <a:endParaRPr lang="zh-CN" altLang="en-US"/>
          </a:p>
        </p:txBody>
      </p:sp>
      <p:sp>
        <p:nvSpPr>
          <p:cNvPr id="9" name="灯片编号占位符 5">
            <a:extLst>
              <a:ext uri="{FF2B5EF4-FFF2-40B4-BE49-F238E27FC236}">
                <a16:creationId xmlns:a16="http://schemas.microsoft.com/office/drawing/2014/main" id="{BEA8DCCF-B825-6BE3-F9C9-50012B3C97F6}"/>
              </a:ext>
            </a:extLst>
          </p:cNvPr>
          <p:cNvSpPr>
            <a:spLocks noGrp="1"/>
          </p:cNvSpPr>
          <p:nvPr>
            <p:ph type="sldNum" sz="quarter" idx="12"/>
          </p:nvPr>
        </p:nvSpPr>
        <p:spPr/>
        <p:txBody>
          <a:bodyPr/>
          <a:lstStyle>
            <a:lvl1pPr>
              <a:defRPr/>
            </a:lvl1pPr>
          </a:lstStyle>
          <a:p>
            <a:fld id="{0884F930-357D-4393-8FAF-21FA655B00B8}" type="slidenum">
              <a:rPr lang="zh-CN" altLang="en-US"/>
              <a:pPr/>
              <a:t>‹#›</a:t>
            </a:fld>
            <a:endParaRPr lang="zh-CN" altLang="en-US"/>
          </a:p>
        </p:txBody>
      </p:sp>
    </p:spTree>
    <p:extLst>
      <p:ext uri="{BB962C8B-B14F-4D97-AF65-F5344CB8AC3E}">
        <p14:creationId xmlns:p14="http://schemas.microsoft.com/office/powerpoint/2010/main" val="33056213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a16="http://schemas.microsoft.com/office/drawing/2014/main" id="{6CC21A85-6EEC-5B87-AE1F-89D70244CC2E}"/>
              </a:ext>
            </a:extLst>
          </p:cNvPr>
          <p:cNvSpPr>
            <a:spLocks noGrp="1"/>
          </p:cNvSpPr>
          <p:nvPr>
            <p:ph type="dt" sz="half" idx="10"/>
          </p:nvPr>
        </p:nvSpPr>
        <p:spPr/>
        <p:txBody>
          <a:bodyPr/>
          <a:lstStyle>
            <a:lvl1pPr>
              <a:defRPr/>
            </a:lvl1pPr>
          </a:lstStyle>
          <a:p>
            <a:pPr>
              <a:defRPr/>
            </a:pPr>
            <a:endParaRPr lang="zh-CN" altLang="en-US"/>
          </a:p>
        </p:txBody>
      </p:sp>
      <p:sp>
        <p:nvSpPr>
          <p:cNvPr id="4" name="页脚占位符 4">
            <a:extLst>
              <a:ext uri="{FF2B5EF4-FFF2-40B4-BE49-F238E27FC236}">
                <a16:creationId xmlns:a16="http://schemas.microsoft.com/office/drawing/2014/main" id="{9EB94C88-7214-539F-2A58-2AB5F70E6FFE}"/>
              </a:ext>
            </a:extLst>
          </p:cNvPr>
          <p:cNvSpPr>
            <a:spLocks noGrp="1"/>
          </p:cNvSpPr>
          <p:nvPr>
            <p:ph type="ftr" sz="quarter" idx="11"/>
          </p:nvPr>
        </p:nvSpPr>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id="{D4C2F417-A455-BE78-4946-046E4B0E9D0F}"/>
              </a:ext>
            </a:extLst>
          </p:cNvPr>
          <p:cNvSpPr>
            <a:spLocks noGrp="1"/>
          </p:cNvSpPr>
          <p:nvPr>
            <p:ph type="sldNum" sz="quarter" idx="12"/>
          </p:nvPr>
        </p:nvSpPr>
        <p:spPr/>
        <p:txBody>
          <a:bodyPr/>
          <a:lstStyle>
            <a:lvl1pPr>
              <a:defRPr/>
            </a:lvl1pPr>
          </a:lstStyle>
          <a:p>
            <a:fld id="{D0D7740A-5DA7-4CB4-BF2E-360E0585AF03}" type="slidenum">
              <a:rPr lang="zh-CN" altLang="en-US"/>
              <a:pPr/>
              <a:t>‹#›</a:t>
            </a:fld>
            <a:endParaRPr lang="zh-CN" altLang="en-US"/>
          </a:p>
        </p:txBody>
      </p:sp>
    </p:spTree>
    <p:extLst>
      <p:ext uri="{BB962C8B-B14F-4D97-AF65-F5344CB8AC3E}">
        <p14:creationId xmlns:p14="http://schemas.microsoft.com/office/powerpoint/2010/main" val="39875221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C7BC7568-2C3E-B7B3-7EE0-883876052B3A}"/>
              </a:ext>
            </a:extLst>
          </p:cNvPr>
          <p:cNvSpPr>
            <a:spLocks noGrp="1"/>
          </p:cNvSpPr>
          <p:nvPr>
            <p:ph type="dt" sz="half" idx="10"/>
          </p:nvPr>
        </p:nvSpPr>
        <p:spPr/>
        <p:txBody>
          <a:bodyPr/>
          <a:lstStyle>
            <a:lvl1pPr>
              <a:defRPr/>
            </a:lvl1pPr>
          </a:lstStyle>
          <a:p>
            <a:pPr>
              <a:defRPr/>
            </a:pPr>
            <a:endParaRPr lang="zh-CN" altLang="en-US"/>
          </a:p>
        </p:txBody>
      </p:sp>
      <p:sp>
        <p:nvSpPr>
          <p:cNvPr id="3" name="页脚占位符 4">
            <a:extLst>
              <a:ext uri="{FF2B5EF4-FFF2-40B4-BE49-F238E27FC236}">
                <a16:creationId xmlns:a16="http://schemas.microsoft.com/office/drawing/2014/main" id="{A097C826-4026-8C50-CC80-782D1F4CAB18}"/>
              </a:ext>
            </a:extLst>
          </p:cNvPr>
          <p:cNvSpPr>
            <a:spLocks noGrp="1"/>
          </p:cNvSpPr>
          <p:nvPr>
            <p:ph type="ftr" sz="quarter" idx="11"/>
          </p:nvPr>
        </p:nvSpPr>
        <p:spPr/>
        <p:txBody>
          <a:bodyPr/>
          <a:lstStyle>
            <a:lvl1pPr>
              <a:defRPr/>
            </a:lvl1pPr>
          </a:lstStyle>
          <a:p>
            <a:pPr>
              <a:defRPr/>
            </a:pPr>
            <a:endParaRPr lang="zh-CN" altLang="en-US"/>
          </a:p>
        </p:txBody>
      </p:sp>
      <p:sp>
        <p:nvSpPr>
          <p:cNvPr id="4" name="灯片编号占位符 5">
            <a:extLst>
              <a:ext uri="{FF2B5EF4-FFF2-40B4-BE49-F238E27FC236}">
                <a16:creationId xmlns:a16="http://schemas.microsoft.com/office/drawing/2014/main" id="{D5267BB2-2582-7B7F-7405-F849126DE746}"/>
              </a:ext>
            </a:extLst>
          </p:cNvPr>
          <p:cNvSpPr>
            <a:spLocks noGrp="1"/>
          </p:cNvSpPr>
          <p:nvPr>
            <p:ph type="sldNum" sz="quarter" idx="12"/>
          </p:nvPr>
        </p:nvSpPr>
        <p:spPr/>
        <p:txBody>
          <a:bodyPr/>
          <a:lstStyle>
            <a:lvl1pPr>
              <a:defRPr/>
            </a:lvl1pPr>
          </a:lstStyle>
          <a:p>
            <a:fld id="{3C83A455-6D8E-460C-80F4-A7099C41CC1B}" type="slidenum">
              <a:rPr lang="zh-CN" altLang="en-US"/>
              <a:pPr/>
              <a:t>‹#›</a:t>
            </a:fld>
            <a:endParaRPr lang="zh-CN" altLang="en-US"/>
          </a:p>
        </p:txBody>
      </p:sp>
    </p:spTree>
    <p:extLst>
      <p:ext uri="{BB962C8B-B14F-4D97-AF65-F5344CB8AC3E}">
        <p14:creationId xmlns:p14="http://schemas.microsoft.com/office/powerpoint/2010/main" val="30855995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a:extLst>
              <a:ext uri="{FF2B5EF4-FFF2-40B4-BE49-F238E27FC236}">
                <a16:creationId xmlns:a16="http://schemas.microsoft.com/office/drawing/2014/main" id="{7474476E-6C0F-F3FF-FEB1-E1B4E1B0AD1B}"/>
              </a:ext>
            </a:extLst>
          </p:cNvPr>
          <p:cNvSpPr>
            <a:spLocks noGrp="1"/>
          </p:cNvSpPr>
          <p:nvPr>
            <p:ph type="dt" sz="half" idx="10"/>
          </p:nvPr>
        </p:nvSpPr>
        <p:spPr/>
        <p:txBody>
          <a:bodyPr/>
          <a:lstStyle>
            <a:lvl1pPr>
              <a:defRPr/>
            </a:lvl1pPr>
          </a:lstStyle>
          <a:p>
            <a:pPr>
              <a:defRPr/>
            </a:pPr>
            <a:endParaRPr lang="zh-CN" altLang="en-US"/>
          </a:p>
        </p:txBody>
      </p:sp>
      <p:sp>
        <p:nvSpPr>
          <p:cNvPr id="6" name="页脚占位符 4">
            <a:extLst>
              <a:ext uri="{FF2B5EF4-FFF2-40B4-BE49-F238E27FC236}">
                <a16:creationId xmlns:a16="http://schemas.microsoft.com/office/drawing/2014/main" id="{6A1B58B9-03F9-201F-D8EE-B03530D3C8C4}"/>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17C62AE2-142F-DB76-2426-9F674BAAFF79}"/>
              </a:ext>
            </a:extLst>
          </p:cNvPr>
          <p:cNvSpPr>
            <a:spLocks noGrp="1"/>
          </p:cNvSpPr>
          <p:nvPr>
            <p:ph type="sldNum" sz="quarter" idx="12"/>
          </p:nvPr>
        </p:nvSpPr>
        <p:spPr/>
        <p:txBody>
          <a:bodyPr/>
          <a:lstStyle>
            <a:lvl1pPr>
              <a:defRPr/>
            </a:lvl1pPr>
          </a:lstStyle>
          <a:p>
            <a:fld id="{15DAA9E5-8370-4189-A15D-5C225DBC7EA2}" type="slidenum">
              <a:rPr lang="zh-CN" altLang="en-US"/>
              <a:pPr/>
              <a:t>‹#›</a:t>
            </a:fld>
            <a:endParaRPr lang="zh-CN" altLang="en-US"/>
          </a:p>
        </p:txBody>
      </p:sp>
    </p:spTree>
    <p:extLst>
      <p:ext uri="{BB962C8B-B14F-4D97-AF65-F5344CB8AC3E}">
        <p14:creationId xmlns:p14="http://schemas.microsoft.com/office/powerpoint/2010/main" val="41582982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741363"/>
            <a:ext cx="4629150" cy="36544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a:extLst>
              <a:ext uri="{FF2B5EF4-FFF2-40B4-BE49-F238E27FC236}">
                <a16:creationId xmlns:a16="http://schemas.microsoft.com/office/drawing/2014/main" id="{B67B4ACF-6487-CEF4-4639-5C0D8692F944}"/>
              </a:ext>
            </a:extLst>
          </p:cNvPr>
          <p:cNvSpPr>
            <a:spLocks noGrp="1"/>
          </p:cNvSpPr>
          <p:nvPr>
            <p:ph type="dt" sz="half" idx="10"/>
          </p:nvPr>
        </p:nvSpPr>
        <p:spPr/>
        <p:txBody>
          <a:bodyPr/>
          <a:lstStyle>
            <a:lvl1pPr>
              <a:defRPr/>
            </a:lvl1pPr>
          </a:lstStyle>
          <a:p>
            <a:pPr>
              <a:defRPr/>
            </a:pPr>
            <a:endParaRPr lang="zh-CN" altLang="en-US"/>
          </a:p>
        </p:txBody>
      </p:sp>
      <p:sp>
        <p:nvSpPr>
          <p:cNvPr id="6" name="页脚占位符 4">
            <a:extLst>
              <a:ext uri="{FF2B5EF4-FFF2-40B4-BE49-F238E27FC236}">
                <a16:creationId xmlns:a16="http://schemas.microsoft.com/office/drawing/2014/main" id="{4F04476D-9157-C573-CE91-B9871A0C8BBB}"/>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F2EE26CD-F9F6-FD33-672C-F81B72F0C7F0}"/>
              </a:ext>
            </a:extLst>
          </p:cNvPr>
          <p:cNvSpPr>
            <a:spLocks noGrp="1"/>
          </p:cNvSpPr>
          <p:nvPr>
            <p:ph type="sldNum" sz="quarter" idx="12"/>
          </p:nvPr>
        </p:nvSpPr>
        <p:spPr/>
        <p:txBody>
          <a:bodyPr/>
          <a:lstStyle>
            <a:lvl1pPr>
              <a:defRPr/>
            </a:lvl1pPr>
          </a:lstStyle>
          <a:p>
            <a:fld id="{5831E546-3565-4A08-B11B-5F7D825D5C96}" type="slidenum">
              <a:rPr lang="zh-CN" altLang="en-US"/>
              <a:pPr/>
              <a:t>‹#›</a:t>
            </a:fld>
            <a:endParaRPr lang="zh-CN" altLang="en-US"/>
          </a:p>
        </p:txBody>
      </p:sp>
    </p:spTree>
    <p:extLst>
      <p:ext uri="{BB962C8B-B14F-4D97-AF65-F5344CB8AC3E}">
        <p14:creationId xmlns:p14="http://schemas.microsoft.com/office/powerpoint/2010/main" val="26834137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6FD1575-EA88-58AE-53F5-77D8DCF582F4}"/>
              </a:ext>
            </a:extLst>
          </p:cNvPr>
          <p:cNvSpPr>
            <a:spLocks noGrp="1"/>
          </p:cNvSpPr>
          <p:nvPr>
            <p:ph type="dt" sz="half" idx="10"/>
          </p:nvPr>
        </p:nvSpPr>
        <p:spPr/>
        <p:txBody>
          <a:bodyPr/>
          <a:lstStyle>
            <a:lvl1pPr>
              <a:defRPr/>
            </a:lvl1pPr>
          </a:lstStyle>
          <a:p>
            <a:pPr>
              <a:defRPr/>
            </a:pPr>
            <a:endParaRPr lang="zh-CN" altLang="en-US"/>
          </a:p>
        </p:txBody>
      </p:sp>
      <p:sp>
        <p:nvSpPr>
          <p:cNvPr id="5" name="页脚占位符 4">
            <a:extLst>
              <a:ext uri="{FF2B5EF4-FFF2-40B4-BE49-F238E27FC236}">
                <a16:creationId xmlns:a16="http://schemas.microsoft.com/office/drawing/2014/main" id="{0B3030E2-E12A-B602-592E-0DEFE45A40ED}"/>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3E7C6977-B70D-0F68-8997-22F9B1D2D667}"/>
              </a:ext>
            </a:extLst>
          </p:cNvPr>
          <p:cNvSpPr>
            <a:spLocks noGrp="1"/>
          </p:cNvSpPr>
          <p:nvPr>
            <p:ph type="sldNum" sz="quarter" idx="12"/>
          </p:nvPr>
        </p:nvSpPr>
        <p:spPr/>
        <p:txBody>
          <a:bodyPr/>
          <a:lstStyle>
            <a:lvl1pPr>
              <a:defRPr/>
            </a:lvl1pPr>
          </a:lstStyle>
          <a:p>
            <a:fld id="{438B6A25-DDD9-4413-B803-21B5AC9C0C58}" type="slidenum">
              <a:rPr lang="zh-CN" altLang="en-US"/>
              <a:pPr/>
              <a:t>‹#›</a:t>
            </a:fld>
            <a:endParaRPr lang="zh-CN" altLang="en-US"/>
          </a:p>
        </p:txBody>
      </p:sp>
    </p:spTree>
    <p:extLst>
      <p:ext uri="{BB962C8B-B14F-4D97-AF65-F5344CB8AC3E}">
        <p14:creationId xmlns:p14="http://schemas.microsoft.com/office/powerpoint/2010/main" val="35213753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F320655-C4D9-056F-003E-2CFEA7D738C9}"/>
              </a:ext>
            </a:extLst>
          </p:cNvPr>
          <p:cNvSpPr>
            <a:spLocks noGrp="1"/>
          </p:cNvSpPr>
          <p:nvPr>
            <p:ph type="dt" sz="half" idx="10"/>
          </p:nvPr>
        </p:nvSpPr>
        <p:spPr/>
        <p:txBody>
          <a:bodyPr/>
          <a:lstStyle>
            <a:lvl1pPr>
              <a:defRPr/>
            </a:lvl1pPr>
          </a:lstStyle>
          <a:p>
            <a:pPr>
              <a:defRPr/>
            </a:pPr>
            <a:endParaRPr lang="zh-CN" altLang="en-US"/>
          </a:p>
        </p:txBody>
      </p:sp>
      <p:sp>
        <p:nvSpPr>
          <p:cNvPr id="5" name="页脚占位符 4">
            <a:extLst>
              <a:ext uri="{FF2B5EF4-FFF2-40B4-BE49-F238E27FC236}">
                <a16:creationId xmlns:a16="http://schemas.microsoft.com/office/drawing/2014/main" id="{DFCC6A96-E2E8-4D3E-A654-19195F959B1F}"/>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28C868CD-3C94-52DD-D146-91928764F1F4}"/>
              </a:ext>
            </a:extLst>
          </p:cNvPr>
          <p:cNvSpPr>
            <a:spLocks noGrp="1"/>
          </p:cNvSpPr>
          <p:nvPr>
            <p:ph type="sldNum" sz="quarter" idx="12"/>
          </p:nvPr>
        </p:nvSpPr>
        <p:spPr/>
        <p:txBody>
          <a:bodyPr/>
          <a:lstStyle>
            <a:lvl1pPr>
              <a:defRPr/>
            </a:lvl1pPr>
          </a:lstStyle>
          <a:p>
            <a:fld id="{E8C3E9DB-B602-4E03-8162-5ED5CF90E297}" type="slidenum">
              <a:rPr lang="zh-CN" altLang="en-US"/>
              <a:pPr/>
              <a:t>‹#›</a:t>
            </a:fld>
            <a:endParaRPr lang="zh-CN" altLang="en-US"/>
          </a:p>
        </p:txBody>
      </p:sp>
    </p:spTree>
    <p:extLst>
      <p:ext uri="{BB962C8B-B14F-4D97-AF65-F5344CB8AC3E}">
        <p14:creationId xmlns:p14="http://schemas.microsoft.com/office/powerpoint/2010/main" val="8273243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a:extLst>
              <a:ext uri="{FF2B5EF4-FFF2-40B4-BE49-F238E27FC236}">
                <a16:creationId xmlns:a16="http://schemas.microsoft.com/office/drawing/2014/main" id="{07522DAC-A987-0A70-F510-D943EDD1695F}"/>
              </a:ext>
            </a:extLst>
          </p:cNvPr>
          <p:cNvSpPr>
            <a:spLocks noGrp="1"/>
          </p:cNvSpPr>
          <p:nvPr>
            <p:ph type="dt" sz="half" idx="10"/>
          </p:nvPr>
        </p:nvSpPr>
        <p:spPr/>
        <p:txBody>
          <a:bodyPr/>
          <a:lstStyle>
            <a:lvl1pPr>
              <a:defRPr/>
            </a:lvl1pPr>
          </a:lstStyle>
          <a:p>
            <a:pPr>
              <a:defRPr/>
            </a:pPr>
            <a:endParaRPr lang="zh-CN" altLang="en-US"/>
          </a:p>
        </p:txBody>
      </p:sp>
      <p:sp>
        <p:nvSpPr>
          <p:cNvPr id="5" name="Footer Placeholder 4">
            <a:extLst>
              <a:ext uri="{FF2B5EF4-FFF2-40B4-BE49-F238E27FC236}">
                <a16:creationId xmlns:a16="http://schemas.microsoft.com/office/drawing/2014/main" id="{754D76B0-6901-1197-5B8A-204E3419EB00}"/>
              </a:ext>
            </a:extLst>
          </p:cNvPr>
          <p:cNvSpPr>
            <a:spLocks noGrp="1"/>
          </p:cNvSpPr>
          <p:nvPr>
            <p:ph type="ftr" sz="quarter" idx="11"/>
          </p:nvPr>
        </p:nvSpPr>
        <p:spPr/>
        <p:txBody>
          <a:bodyPr/>
          <a:lstStyle>
            <a:lvl1pPr>
              <a:defRPr/>
            </a:lvl1pPr>
          </a:lstStyle>
          <a:p>
            <a:pPr>
              <a:defRPr/>
            </a:pPr>
            <a:endParaRPr lang="zh-CN" altLang="en-US"/>
          </a:p>
        </p:txBody>
      </p:sp>
      <p:sp>
        <p:nvSpPr>
          <p:cNvPr id="6" name="Slide Number Placeholder 5">
            <a:extLst>
              <a:ext uri="{FF2B5EF4-FFF2-40B4-BE49-F238E27FC236}">
                <a16:creationId xmlns:a16="http://schemas.microsoft.com/office/drawing/2014/main" id="{8407D9EB-CDB9-1140-B934-B8FE938AD076}"/>
              </a:ext>
            </a:extLst>
          </p:cNvPr>
          <p:cNvSpPr>
            <a:spLocks noGrp="1"/>
          </p:cNvSpPr>
          <p:nvPr>
            <p:ph type="sldNum" sz="quarter" idx="12"/>
          </p:nvPr>
        </p:nvSpPr>
        <p:spPr/>
        <p:txBody>
          <a:bodyPr/>
          <a:lstStyle>
            <a:lvl1pPr>
              <a:defRPr/>
            </a:lvl1pPr>
          </a:lstStyle>
          <a:p>
            <a:fld id="{CF197EE9-B834-4496-A9C0-94D6D7F71EC9}" type="slidenum">
              <a:rPr lang="zh-CN" altLang="en-US"/>
              <a:pPr/>
              <a:t>‹#›</a:t>
            </a:fld>
            <a:endParaRPr lang="zh-CN" altLang="en-US"/>
          </a:p>
        </p:txBody>
      </p:sp>
    </p:spTree>
    <p:extLst>
      <p:ext uri="{BB962C8B-B14F-4D97-AF65-F5344CB8AC3E}">
        <p14:creationId xmlns:p14="http://schemas.microsoft.com/office/powerpoint/2010/main" val="454065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a:extLst>
              <a:ext uri="{FF2B5EF4-FFF2-40B4-BE49-F238E27FC236}">
                <a16:creationId xmlns:a16="http://schemas.microsoft.com/office/drawing/2014/main" id="{067FA518-F777-E4FF-CC4D-71AAB78C9793}"/>
              </a:ext>
            </a:extLst>
          </p:cNvPr>
          <p:cNvSpPr>
            <a:spLocks noGrp="1"/>
          </p:cNvSpPr>
          <p:nvPr>
            <p:ph type="dt" sz="half" idx="10"/>
          </p:nvPr>
        </p:nvSpPr>
        <p:spPr/>
        <p:txBody>
          <a:bodyPr/>
          <a:lstStyle>
            <a:lvl1pPr>
              <a:defRPr/>
            </a:lvl1pPr>
          </a:lstStyle>
          <a:p>
            <a:pPr>
              <a:defRPr/>
            </a:pPr>
            <a:endParaRPr lang="zh-CN" altLang="en-US"/>
          </a:p>
        </p:txBody>
      </p:sp>
      <p:sp>
        <p:nvSpPr>
          <p:cNvPr id="5" name="Footer Placeholder 4">
            <a:extLst>
              <a:ext uri="{FF2B5EF4-FFF2-40B4-BE49-F238E27FC236}">
                <a16:creationId xmlns:a16="http://schemas.microsoft.com/office/drawing/2014/main" id="{7F21070C-F236-7FAB-8565-87448BA5642E}"/>
              </a:ext>
            </a:extLst>
          </p:cNvPr>
          <p:cNvSpPr>
            <a:spLocks noGrp="1"/>
          </p:cNvSpPr>
          <p:nvPr>
            <p:ph type="ftr" sz="quarter" idx="11"/>
          </p:nvPr>
        </p:nvSpPr>
        <p:spPr/>
        <p:txBody>
          <a:bodyPr/>
          <a:lstStyle>
            <a:lvl1pPr>
              <a:defRPr/>
            </a:lvl1pPr>
          </a:lstStyle>
          <a:p>
            <a:pPr>
              <a:defRPr/>
            </a:pPr>
            <a:endParaRPr lang="zh-CN" altLang="en-US"/>
          </a:p>
        </p:txBody>
      </p:sp>
      <p:sp>
        <p:nvSpPr>
          <p:cNvPr id="6" name="Slide Number Placeholder 5">
            <a:extLst>
              <a:ext uri="{FF2B5EF4-FFF2-40B4-BE49-F238E27FC236}">
                <a16:creationId xmlns:a16="http://schemas.microsoft.com/office/drawing/2014/main" id="{41D4DD86-7443-521C-4A08-84E671A51C12}"/>
              </a:ext>
            </a:extLst>
          </p:cNvPr>
          <p:cNvSpPr>
            <a:spLocks noGrp="1"/>
          </p:cNvSpPr>
          <p:nvPr>
            <p:ph type="sldNum" sz="quarter" idx="12"/>
          </p:nvPr>
        </p:nvSpPr>
        <p:spPr/>
        <p:txBody>
          <a:bodyPr/>
          <a:lstStyle>
            <a:lvl1pPr>
              <a:defRPr/>
            </a:lvl1pPr>
          </a:lstStyle>
          <a:p>
            <a:fld id="{BA81359D-135B-41CF-85DF-109525D54E64}" type="slidenum">
              <a:rPr lang="zh-CN" altLang="en-US"/>
              <a:pPr/>
              <a:t>‹#›</a:t>
            </a:fld>
            <a:endParaRPr lang="zh-CN" altLang="en-US"/>
          </a:p>
        </p:txBody>
      </p:sp>
    </p:spTree>
    <p:extLst>
      <p:ext uri="{BB962C8B-B14F-4D97-AF65-F5344CB8AC3E}">
        <p14:creationId xmlns:p14="http://schemas.microsoft.com/office/powerpoint/2010/main" val="17468400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a:extLst>
              <a:ext uri="{FF2B5EF4-FFF2-40B4-BE49-F238E27FC236}">
                <a16:creationId xmlns:a16="http://schemas.microsoft.com/office/drawing/2014/main" id="{8858073B-5E87-2915-B5B7-C227472861EC}"/>
              </a:ext>
            </a:extLst>
          </p:cNvPr>
          <p:cNvSpPr>
            <a:spLocks noGrp="1"/>
          </p:cNvSpPr>
          <p:nvPr>
            <p:ph type="dt" sz="half" idx="10"/>
          </p:nvPr>
        </p:nvSpPr>
        <p:spPr/>
        <p:txBody>
          <a:bodyPr/>
          <a:lstStyle>
            <a:lvl1pPr>
              <a:defRPr/>
            </a:lvl1pPr>
          </a:lstStyle>
          <a:p>
            <a:pPr>
              <a:defRPr/>
            </a:pPr>
            <a:endParaRPr lang="zh-CN" altLang="en-US"/>
          </a:p>
        </p:txBody>
      </p:sp>
      <p:sp>
        <p:nvSpPr>
          <p:cNvPr id="5" name="Footer Placeholder 4">
            <a:extLst>
              <a:ext uri="{FF2B5EF4-FFF2-40B4-BE49-F238E27FC236}">
                <a16:creationId xmlns:a16="http://schemas.microsoft.com/office/drawing/2014/main" id="{E1A190A3-7809-1C5E-F41E-8D98AD2E17AE}"/>
              </a:ext>
            </a:extLst>
          </p:cNvPr>
          <p:cNvSpPr>
            <a:spLocks noGrp="1"/>
          </p:cNvSpPr>
          <p:nvPr>
            <p:ph type="ftr" sz="quarter" idx="11"/>
          </p:nvPr>
        </p:nvSpPr>
        <p:spPr/>
        <p:txBody>
          <a:bodyPr/>
          <a:lstStyle>
            <a:lvl1pPr>
              <a:defRPr/>
            </a:lvl1pPr>
          </a:lstStyle>
          <a:p>
            <a:pPr>
              <a:defRPr/>
            </a:pPr>
            <a:endParaRPr lang="zh-CN" altLang="en-US"/>
          </a:p>
        </p:txBody>
      </p:sp>
      <p:sp>
        <p:nvSpPr>
          <p:cNvPr id="6" name="Slide Number Placeholder 5">
            <a:extLst>
              <a:ext uri="{FF2B5EF4-FFF2-40B4-BE49-F238E27FC236}">
                <a16:creationId xmlns:a16="http://schemas.microsoft.com/office/drawing/2014/main" id="{784F09BC-870A-72FA-66F5-04F03C281116}"/>
              </a:ext>
            </a:extLst>
          </p:cNvPr>
          <p:cNvSpPr>
            <a:spLocks noGrp="1"/>
          </p:cNvSpPr>
          <p:nvPr>
            <p:ph type="sldNum" sz="quarter" idx="12"/>
          </p:nvPr>
        </p:nvSpPr>
        <p:spPr/>
        <p:txBody>
          <a:bodyPr/>
          <a:lstStyle>
            <a:lvl1pPr>
              <a:defRPr/>
            </a:lvl1pPr>
          </a:lstStyle>
          <a:p>
            <a:fld id="{22843BA4-F8A4-4962-9EC4-0F06F20B8457}" type="slidenum">
              <a:rPr lang="zh-CN" altLang="en-US"/>
              <a:pPr/>
              <a:t>‹#›</a:t>
            </a:fld>
            <a:endParaRPr lang="zh-CN" altLang="en-US"/>
          </a:p>
        </p:txBody>
      </p:sp>
    </p:spTree>
    <p:extLst>
      <p:ext uri="{BB962C8B-B14F-4D97-AF65-F5344CB8AC3E}">
        <p14:creationId xmlns:p14="http://schemas.microsoft.com/office/powerpoint/2010/main" val="29352890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3">
            <a:extLst>
              <a:ext uri="{FF2B5EF4-FFF2-40B4-BE49-F238E27FC236}">
                <a16:creationId xmlns:a16="http://schemas.microsoft.com/office/drawing/2014/main" id="{5634DA32-7E10-AAA1-5704-93640A8CDF95}"/>
              </a:ext>
            </a:extLst>
          </p:cNvPr>
          <p:cNvSpPr>
            <a:spLocks noGrp="1"/>
          </p:cNvSpPr>
          <p:nvPr>
            <p:ph type="dt" sz="half" idx="10"/>
          </p:nvPr>
        </p:nvSpPr>
        <p:spPr/>
        <p:txBody>
          <a:bodyPr/>
          <a:lstStyle>
            <a:lvl1pPr>
              <a:defRPr/>
            </a:lvl1pPr>
          </a:lstStyle>
          <a:p>
            <a:pPr>
              <a:defRPr/>
            </a:pPr>
            <a:endParaRPr lang="zh-CN" altLang="en-US"/>
          </a:p>
        </p:txBody>
      </p:sp>
      <p:sp>
        <p:nvSpPr>
          <p:cNvPr id="6" name="Footer Placeholder 4">
            <a:extLst>
              <a:ext uri="{FF2B5EF4-FFF2-40B4-BE49-F238E27FC236}">
                <a16:creationId xmlns:a16="http://schemas.microsoft.com/office/drawing/2014/main" id="{B3507FBD-594F-E69C-076C-89F1C54C05EF}"/>
              </a:ext>
            </a:extLst>
          </p:cNvPr>
          <p:cNvSpPr>
            <a:spLocks noGrp="1"/>
          </p:cNvSpPr>
          <p:nvPr>
            <p:ph type="ftr" sz="quarter" idx="11"/>
          </p:nvPr>
        </p:nvSpPr>
        <p:spPr/>
        <p:txBody>
          <a:bodyPr/>
          <a:lstStyle>
            <a:lvl1pPr>
              <a:defRPr/>
            </a:lvl1pPr>
          </a:lstStyle>
          <a:p>
            <a:pPr>
              <a:defRPr/>
            </a:pPr>
            <a:endParaRPr lang="zh-CN" altLang="en-US"/>
          </a:p>
        </p:txBody>
      </p:sp>
      <p:sp>
        <p:nvSpPr>
          <p:cNvPr id="7" name="Slide Number Placeholder 5">
            <a:extLst>
              <a:ext uri="{FF2B5EF4-FFF2-40B4-BE49-F238E27FC236}">
                <a16:creationId xmlns:a16="http://schemas.microsoft.com/office/drawing/2014/main" id="{7F72600D-EE0F-4F9E-5DF9-7EA6943C5762}"/>
              </a:ext>
            </a:extLst>
          </p:cNvPr>
          <p:cNvSpPr>
            <a:spLocks noGrp="1"/>
          </p:cNvSpPr>
          <p:nvPr>
            <p:ph type="sldNum" sz="quarter" idx="12"/>
          </p:nvPr>
        </p:nvSpPr>
        <p:spPr/>
        <p:txBody>
          <a:bodyPr/>
          <a:lstStyle>
            <a:lvl1pPr>
              <a:defRPr/>
            </a:lvl1pPr>
          </a:lstStyle>
          <a:p>
            <a:fld id="{5D64FFF0-ED28-4E56-8C79-DFA4DCEBD947}" type="slidenum">
              <a:rPr lang="zh-CN" altLang="en-US"/>
              <a:pPr/>
              <a:t>‹#›</a:t>
            </a:fld>
            <a:endParaRPr lang="zh-CN" altLang="en-US"/>
          </a:p>
        </p:txBody>
      </p:sp>
    </p:spTree>
    <p:extLst>
      <p:ext uri="{BB962C8B-B14F-4D97-AF65-F5344CB8AC3E}">
        <p14:creationId xmlns:p14="http://schemas.microsoft.com/office/powerpoint/2010/main" val="34276754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3">
            <a:extLst>
              <a:ext uri="{FF2B5EF4-FFF2-40B4-BE49-F238E27FC236}">
                <a16:creationId xmlns:a16="http://schemas.microsoft.com/office/drawing/2014/main" id="{41B6CB84-58D4-2FB5-E8A3-033F8C032C35}"/>
              </a:ext>
            </a:extLst>
          </p:cNvPr>
          <p:cNvSpPr>
            <a:spLocks noGrp="1"/>
          </p:cNvSpPr>
          <p:nvPr>
            <p:ph type="dt" sz="half" idx="10"/>
          </p:nvPr>
        </p:nvSpPr>
        <p:spPr/>
        <p:txBody>
          <a:bodyPr/>
          <a:lstStyle>
            <a:lvl1pPr>
              <a:defRPr/>
            </a:lvl1pPr>
          </a:lstStyle>
          <a:p>
            <a:pPr>
              <a:defRPr/>
            </a:pPr>
            <a:endParaRPr lang="zh-CN" altLang="en-US"/>
          </a:p>
        </p:txBody>
      </p:sp>
      <p:sp>
        <p:nvSpPr>
          <p:cNvPr id="8" name="Footer Placeholder 4">
            <a:extLst>
              <a:ext uri="{FF2B5EF4-FFF2-40B4-BE49-F238E27FC236}">
                <a16:creationId xmlns:a16="http://schemas.microsoft.com/office/drawing/2014/main" id="{5498CA0F-40A0-CFF5-0401-B606171FCDB7}"/>
              </a:ext>
            </a:extLst>
          </p:cNvPr>
          <p:cNvSpPr>
            <a:spLocks noGrp="1"/>
          </p:cNvSpPr>
          <p:nvPr>
            <p:ph type="ftr" sz="quarter" idx="11"/>
          </p:nvPr>
        </p:nvSpPr>
        <p:spPr/>
        <p:txBody>
          <a:bodyPr/>
          <a:lstStyle>
            <a:lvl1pPr>
              <a:defRPr/>
            </a:lvl1pPr>
          </a:lstStyle>
          <a:p>
            <a:pPr>
              <a:defRPr/>
            </a:pPr>
            <a:endParaRPr lang="zh-CN" altLang="en-US"/>
          </a:p>
        </p:txBody>
      </p:sp>
      <p:sp>
        <p:nvSpPr>
          <p:cNvPr id="9" name="Slide Number Placeholder 5">
            <a:extLst>
              <a:ext uri="{FF2B5EF4-FFF2-40B4-BE49-F238E27FC236}">
                <a16:creationId xmlns:a16="http://schemas.microsoft.com/office/drawing/2014/main" id="{0CB6E180-A1A0-5AAD-26E1-D4E5DB914E95}"/>
              </a:ext>
            </a:extLst>
          </p:cNvPr>
          <p:cNvSpPr>
            <a:spLocks noGrp="1"/>
          </p:cNvSpPr>
          <p:nvPr>
            <p:ph type="sldNum" sz="quarter" idx="12"/>
          </p:nvPr>
        </p:nvSpPr>
        <p:spPr/>
        <p:txBody>
          <a:bodyPr/>
          <a:lstStyle>
            <a:lvl1pPr>
              <a:defRPr/>
            </a:lvl1pPr>
          </a:lstStyle>
          <a:p>
            <a:fld id="{9681868A-687F-4E0D-B3FE-33CE240FE1E0}" type="slidenum">
              <a:rPr lang="zh-CN" altLang="en-US"/>
              <a:pPr/>
              <a:t>‹#›</a:t>
            </a:fld>
            <a:endParaRPr lang="zh-CN" altLang="en-US"/>
          </a:p>
        </p:txBody>
      </p:sp>
    </p:spTree>
    <p:extLst>
      <p:ext uri="{BB962C8B-B14F-4D97-AF65-F5344CB8AC3E}">
        <p14:creationId xmlns:p14="http://schemas.microsoft.com/office/powerpoint/2010/main" val="3289720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a:extLst>
              <a:ext uri="{FF2B5EF4-FFF2-40B4-BE49-F238E27FC236}">
                <a16:creationId xmlns:a16="http://schemas.microsoft.com/office/drawing/2014/main" id="{66B0D42F-A6DF-0CEB-457B-C94A23706FB3}"/>
              </a:ext>
            </a:extLst>
          </p:cNvPr>
          <p:cNvSpPr>
            <a:spLocks noGrp="1"/>
          </p:cNvSpPr>
          <p:nvPr>
            <p:ph type="dt" sz="half" idx="10"/>
          </p:nvPr>
        </p:nvSpPr>
        <p:spPr/>
        <p:txBody>
          <a:bodyPr/>
          <a:lstStyle>
            <a:lvl1pPr>
              <a:defRPr/>
            </a:lvl1pPr>
          </a:lstStyle>
          <a:p>
            <a:pPr>
              <a:defRPr/>
            </a:pPr>
            <a:endParaRPr lang="zh-CN" altLang="en-US"/>
          </a:p>
        </p:txBody>
      </p:sp>
      <p:sp>
        <p:nvSpPr>
          <p:cNvPr id="4" name="Footer Placeholder 4">
            <a:extLst>
              <a:ext uri="{FF2B5EF4-FFF2-40B4-BE49-F238E27FC236}">
                <a16:creationId xmlns:a16="http://schemas.microsoft.com/office/drawing/2014/main" id="{FD255C1E-CA00-5B1F-699D-341E1E7A2650}"/>
              </a:ext>
            </a:extLst>
          </p:cNvPr>
          <p:cNvSpPr>
            <a:spLocks noGrp="1"/>
          </p:cNvSpPr>
          <p:nvPr>
            <p:ph type="ftr" sz="quarter" idx="11"/>
          </p:nvPr>
        </p:nvSpPr>
        <p:spPr/>
        <p:txBody>
          <a:bodyPr/>
          <a:lstStyle>
            <a:lvl1pPr>
              <a:defRPr/>
            </a:lvl1pPr>
          </a:lstStyle>
          <a:p>
            <a:pPr>
              <a:defRPr/>
            </a:pPr>
            <a:endParaRPr lang="zh-CN" altLang="en-US"/>
          </a:p>
        </p:txBody>
      </p:sp>
      <p:sp>
        <p:nvSpPr>
          <p:cNvPr id="5" name="Slide Number Placeholder 5">
            <a:extLst>
              <a:ext uri="{FF2B5EF4-FFF2-40B4-BE49-F238E27FC236}">
                <a16:creationId xmlns:a16="http://schemas.microsoft.com/office/drawing/2014/main" id="{BE7408C7-8CF8-7A6C-9E15-D07FE4A96A4E}"/>
              </a:ext>
            </a:extLst>
          </p:cNvPr>
          <p:cNvSpPr>
            <a:spLocks noGrp="1"/>
          </p:cNvSpPr>
          <p:nvPr>
            <p:ph type="sldNum" sz="quarter" idx="12"/>
          </p:nvPr>
        </p:nvSpPr>
        <p:spPr/>
        <p:txBody>
          <a:bodyPr/>
          <a:lstStyle>
            <a:lvl1pPr>
              <a:defRPr/>
            </a:lvl1pPr>
          </a:lstStyle>
          <a:p>
            <a:fld id="{CEFF5C41-2ED2-4DE6-BC54-7D06A4A77C34}" type="slidenum">
              <a:rPr lang="zh-CN" altLang="en-US"/>
              <a:pPr/>
              <a:t>‹#›</a:t>
            </a:fld>
            <a:endParaRPr lang="zh-CN" altLang="en-US"/>
          </a:p>
        </p:txBody>
      </p:sp>
    </p:spTree>
    <p:extLst>
      <p:ext uri="{BB962C8B-B14F-4D97-AF65-F5344CB8AC3E}">
        <p14:creationId xmlns:p14="http://schemas.microsoft.com/office/powerpoint/2010/main" val="30647701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7451C2-D41E-4087-7EBB-E967E70087DC}"/>
              </a:ext>
            </a:extLst>
          </p:cNvPr>
          <p:cNvSpPr>
            <a:spLocks noGrp="1"/>
          </p:cNvSpPr>
          <p:nvPr>
            <p:ph type="dt" sz="half" idx="10"/>
          </p:nvPr>
        </p:nvSpPr>
        <p:spPr/>
        <p:txBody>
          <a:bodyPr/>
          <a:lstStyle>
            <a:lvl1pPr>
              <a:defRPr/>
            </a:lvl1pPr>
          </a:lstStyle>
          <a:p>
            <a:pPr>
              <a:defRPr/>
            </a:pPr>
            <a:endParaRPr lang="zh-CN" altLang="en-US"/>
          </a:p>
        </p:txBody>
      </p:sp>
      <p:sp>
        <p:nvSpPr>
          <p:cNvPr id="3" name="Footer Placeholder 4">
            <a:extLst>
              <a:ext uri="{FF2B5EF4-FFF2-40B4-BE49-F238E27FC236}">
                <a16:creationId xmlns:a16="http://schemas.microsoft.com/office/drawing/2014/main" id="{1015F535-EAC3-2AC1-0B84-2C60E813D163}"/>
              </a:ext>
            </a:extLst>
          </p:cNvPr>
          <p:cNvSpPr>
            <a:spLocks noGrp="1"/>
          </p:cNvSpPr>
          <p:nvPr>
            <p:ph type="ftr" sz="quarter" idx="11"/>
          </p:nvPr>
        </p:nvSpPr>
        <p:spPr/>
        <p:txBody>
          <a:bodyPr/>
          <a:lstStyle>
            <a:lvl1pPr>
              <a:defRPr/>
            </a:lvl1pPr>
          </a:lstStyle>
          <a:p>
            <a:pPr>
              <a:defRPr/>
            </a:pPr>
            <a:endParaRPr lang="zh-CN" altLang="en-US"/>
          </a:p>
        </p:txBody>
      </p:sp>
      <p:sp>
        <p:nvSpPr>
          <p:cNvPr id="4" name="Slide Number Placeholder 5">
            <a:extLst>
              <a:ext uri="{FF2B5EF4-FFF2-40B4-BE49-F238E27FC236}">
                <a16:creationId xmlns:a16="http://schemas.microsoft.com/office/drawing/2014/main" id="{2A0C4A17-E263-0BDC-FAAF-ACFE15E3F35A}"/>
              </a:ext>
            </a:extLst>
          </p:cNvPr>
          <p:cNvSpPr>
            <a:spLocks noGrp="1"/>
          </p:cNvSpPr>
          <p:nvPr>
            <p:ph type="sldNum" sz="quarter" idx="12"/>
          </p:nvPr>
        </p:nvSpPr>
        <p:spPr/>
        <p:txBody>
          <a:bodyPr/>
          <a:lstStyle>
            <a:lvl1pPr>
              <a:defRPr/>
            </a:lvl1pPr>
          </a:lstStyle>
          <a:p>
            <a:fld id="{47DFEE7F-186E-45F0-830C-4404B60441F3}" type="slidenum">
              <a:rPr lang="zh-CN" altLang="en-US"/>
              <a:pPr/>
              <a:t>‹#›</a:t>
            </a:fld>
            <a:endParaRPr lang="zh-CN" altLang="en-US"/>
          </a:p>
        </p:txBody>
      </p:sp>
    </p:spTree>
    <p:extLst>
      <p:ext uri="{BB962C8B-B14F-4D97-AF65-F5344CB8AC3E}">
        <p14:creationId xmlns:p14="http://schemas.microsoft.com/office/powerpoint/2010/main" val="32370633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3">
            <a:extLst>
              <a:ext uri="{FF2B5EF4-FFF2-40B4-BE49-F238E27FC236}">
                <a16:creationId xmlns:a16="http://schemas.microsoft.com/office/drawing/2014/main" id="{BC2FA391-39FD-1C1B-5C0E-56A4B748C29D}"/>
              </a:ext>
            </a:extLst>
          </p:cNvPr>
          <p:cNvSpPr>
            <a:spLocks noGrp="1"/>
          </p:cNvSpPr>
          <p:nvPr>
            <p:ph type="dt" sz="half" idx="10"/>
          </p:nvPr>
        </p:nvSpPr>
        <p:spPr/>
        <p:txBody>
          <a:bodyPr/>
          <a:lstStyle>
            <a:lvl1pPr>
              <a:defRPr/>
            </a:lvl1pPr>
          </a:lstStyle>
          <a:p>
            <a:pPr>
              <a:defRPr/>
            </a:pPr>
            <a:endParaRPr lang="zh-CN" altLang="en-US"/>
          </a:p>
        </p:txBody>
      </p:sp>
      <p:sp>
        <p:nvSpPr>
          <p:cNvPr id="6" name="Footer Placeholder 4">
            <a:extLst>
              <a:ext uri="{FF2B5EF4-FFF2-40B4-BE49-F238E27FC236}">
                <a16:creationId xmlns:a16="http://schemas.microsoft.com/office/drawing/2014/main" id="{41CA146E-942F-3803-C1B4-CC33031CEEE8}"/>
              </a:ext>
            </a:extLst>
          </p:cNvPr>
          <p:cNvSpPr>
            <a:spLocks noGrp="1"/>
          </p:cNvSpPr>
          <p:nvPr>
            <p:ph type="ftr" sz="quarter" idx="11"/>
          </p:nvPr>
        </p:nvSpPr>
        <p:spPr/>
        <p:txBody>
          <a:bodyPr/>
          <a:lstStyle>
            <a:lvl1pPr>
              <a:defRPr/>
            </a:lvl1pPr>
          </a:lstStyle>
          <a:p>
            <a:pPr>
              <a:defRPr/>
            </a:pPr>
            <a:endParaRPr lang="zh-CN" altLang="en-US"/>
          </a:p>
        </p:txBody>
      </p:sp>
      <p:sp>
        <p:nvSpPr>
          <p:cNvPr id="7" name="Slide Number Placeholder 5">
            <a:extLst>
              <a:ext uri="{FF2B5EF4-FFF2-40B4-BE49-F238E27FC236}">
                <a16:creationId xmlns:a16="http://schemas.microsoft.com/office/drawing/2014/main" id="{B090B459-976B-70D9-37FB-583210BF5BC9}"/>
              </a:ext>
            </a:extLst>
          </p:cNvPr>
          <p:cNvSpPr>
            <a:spLocks noGrp="1"/>
          </p:cNvSpPr>
          <p:nvPr>
            <p:ph type="sldNum" sz="quarter" idx="12"/>
          </p:nvPr>
        </p:nvSpPr>
        <p:spPr/>
        <p:txBody>
          <a:bodyPr/>
          <a:lstStyle>
            <a:lvl1pPr>
              <a:defRPr/>
            </a:lvl1pPr>
          </a:lstStyle>
          <a:p>
            <a:fld id="{54F094C7-CEF1-4469-A7CB-ED1FAF680CC6}" type="slidenum">
              <a:rPr lang="zh-CN" altLang="en-US"/>
              <a:pPr/>
              <a:t>‹#›</a:t>
            </a:fld>
            <a:endParaRPr lang="zh-CN" altLang="en-US"/>
          </a:p>
        </p:txBody>
      </p:sp>
    </p:spTree>
    <p:extLst>
      <p:ext uri="{BB962C8B-B14F-4D97-AF65-F5344CB8AC3E}">
        <p14:creationId xmlns:p14="http://schemas.microsoft.com/office/powerpoint/2010/main" val="28537716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zh-CN" altLang="en-US" noProof="0"/>
              <a:t>将图片拖动到占位符，或单击添加图标</a:t>
            </a:r>
            <a:endParaRPr lang="en-US" noProof="0"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3">
            <a:extLst>
              <a:ext uri="{FF2B5EF4-FFF2-40B4-BE49-F238E27FC236}">
                <a16:creationId xmlns:a16="http://schemas.microsoft.com/office/drawing/2014/main" id="{443CFCE5-A170-EEA0-A4C2-752260A13155}"/>
              </a:ext>
            </a:extLst>
          </p:cNvPr>
          <p:cNvSpPr>
            <a:spLocks noGrp="1"/>
          </p:cNvSpPr>
          <p:nvPr>
            <p:ph type="dt" sz="half" idx="10"/>
          </p:nvPr>
        </p:nvSpPr>
        <p:spPr/>
        <p:txBody>
          <a:bodyPr/>
          <a:lstStyle>
            <a:lvl1pPr>
              <a:defRPr/>
            </a:lvl1pPr>
          </a:lstStyle>
          <a:p>
            <a:pPr>
              <a:defRPr/>
            </a:pPr>
            <a:endParaRPr lang="zh-CN" altLang="en-US"/>
          </a:p>
        </p:txBody>
      </p:sp>
      <p:sp>
        <p:nvSpPr>
          <p:cNvPr id="6" name="Footer Placeholder 4">
            <a:extLst>
              <a:ext uri="{FF2B5EF4-FFF2-40B4-BE49-F238E27FC236}">
                <a16:creationId xmlns:a16="http://schemas.microsoft.com/office/drawing/2014/main" id="{B1A5F321-E568-9301-DE3E-4FFBEDD52A52}"/>
              </a:ext>
            </a:extLst>
          </p:cNvPr>
          <p:cNvSpPr>
            <a:spLocks noGrp="1"/>
          </p:cNvSpPr>
          <p:nvPr>
            <p:ph type="ftr" sz="quarter" idx="11"/>
          </p:nvPr>
        </p:nvSpPr>
        <p:spPr/>
        <p:txBody>
          <a:bodyPr/>
          <a:lstStyle>
            <a:lvl1pPr>
              <a:defRPr/>
            </a:lvl1pPr>
          </a:lstStyle>
          <a:p>
            <a:pPr>
              <a:defRPr/>
            </a:pPr>
            <a:endParaRPr lang="zh-CN" altLang="en-US"/>
          </a:p>
        </p:txBody>
      </p:sp>
      <p:sp>
        <p:nvSpPr>
          <p:cNvPr id="7" name="Slide Number Placeholder 5">
            <a:extLst>
              <a:ext uri="{FF2B5EF4-FFF2-40B4-BE49-F238E27FC236}">
                <a16:creationId xmlns:a16="http://schemas.microsoft.com/office/drawing/2014/main" id="{72463321-8A26-59E4-DC7B-71C094B6F8E4}"/>
              </a:ext>
            </a:extLst>
          </p:cNvPr>
          <p:cNvSpPr>
            <a:spLocks noGrp="1"/>
          </p:cNvSpPr>
          <p:nvPr>
            <p:ph type="sldNum" sz="quarter" idx="12"/>
          </p:nvPr>
        </p:nvSpPr>
        <p:spPr/>
        <p:txBody>
          <a:bodyPr/>
          <a:lstStyle>
            <a:lvl1pPr>
              <a:defRPr/>
            </a:lvl1pPr>
          </a:lstStyle>
          <a:p>
            <a:fld id="{EFEDB6DD-56F7-4521-9D24-8EFC62E3305D}" type="slidenum">
              <a:rPr lang="zh-CN" altLang="en-US"/>
              <a:pPr/>
              <a:t>‹#›</a:t>
            </a:fld>
            <a:endParaRPr lang="zh-CN" altLang="en-US"/>
          </a:p>
        </p:txBody>
      </p:sp>
    </p:spTree>
    <p:extLst>
      <p:ext uri="{BB962C8B-B14F-4D97-AF65-F5344CB8AC3E}">
        <p14:creationId xmlns:p14="http://schemas.microsoft.com/office/powerpoint/2010/main" val="33138710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a:extLst>
              <a:ext uri="{FF2B5EF4-FFF2-40B4-BE49-F238E27FC236}">
                <a16:creationId xmlns:a16="http://schemas.microsoft.com/office/drawing/2014/main" id="{651BE304-403E-03B2-5863-E2CFA97E9276}"/>
              </a:ext>
            </a:extLst>
          </p:cNvPr>
          <p:cNvSpPr>
            <a:spLocks noGrp="1"/>
          </p:cNvSpPr>
          <p:nvPr>
            <p:ph type="dt" sz="half" idx="10"/>
          </p:nvPr>
        </p:nvSpPr>
        <p:spPr/>
        <p:txBody>
          <a:bodyPr/>
          <a:lstStyle>
            <a:lvl1pPr>
              <a:defRPr/>
            </a:lvl1pPr>
          </a:lstStyle>
          <a:p>
            <a:pPr>
              <a:defRPr/>
            </a:pPr>
            <a:endParaRPr lang="zh-CN" altLang="en-US"/>
          </a:p>
        </p:txBody>
      </p:sp>
      <p:sp>
        <p:nvSpPr>
          <p:cNvPr id="5" name="Footer Placeholder 4">
            <a:extLst>
              <a:ext uri="{FF2B5EF4-FFF2-40B4-BE49-F238E27FC236}">
                <a16:creationId xmlns:a16="http://schemas.microsoft.com/office/drawing/2014/main" id="{776D9B96-FBC3-20B6-5E0D-EE80B4E55F0B}"/>
              </a:ext>
            </a:extLst>
          </p:cNvPr>
          <p:cNvSpPr>
            <a:spLocks noGrp="1"/>
          </p:cNvSpPr>
          <p:nvPr>
            <p:ph type="ftr" sz="quarter" idx="11"/>
          </p:nvPr>
        </p:nvSpPr>
        <p:spPr/>
        <p:txBody>
          <a:bodyPr/>
          <a:lstStyle>
            <a:lvl1pPr>
              <a:defRPr/>
            </a:lvl1pPr>
          </a:lstStyle>
          <a:p>
            <a:pPr>
              <a:defRPr/>
            </a:pPr>
            <a:endParaRPr lang="zh-CN" altLang="en-US"/>
          </a:p>
        </p:txBody>
      </p:sp>
      <p:sp>
        <p:nvSpPr>
          <p:cNvPr id="6" name="Slide Number Placeholder 5">
            <a:extLst>
              <a:ext uri="{FF2B5EF4-FFF2-40B4-BE49-F238E27FC236}">
                <a16:creationId xmlns:a16="http://schemas.microsoft.com/office/drawing/2014/main" id="{39E0AB07-BB6A-223A-8224-C288BA59987C}"/>
              </a:ext>
            </a:extLst>
          </p:cNvPr>
          <p:cNvSpPr>
            <a:spLocks noGrp="1"/>
          </p:cNvSpPr>
          <p:nvPr>
            <p:ph type="sldNum" sz="quarter" idx="12"/>
          </p:nvPr>
        </p:nvSpPr>
        <p:spPr/>
        <p:txBody>
          <a:bodyPr/>
          <a:lstStyle>
            <a:lvl1pPr>
              <a:defRPr/>
            </a:lvl1pPr>
          </a:lstStyle>
          <a:p>
            <a:fld id="{49040289-878B-47AE-B542-4A9153B97F49}" type="slidenum">
              <a:rPr lang="zh-CN" altLang="en-US"/>
              <a:pPr/>
              <a:t>‹#›</a:t>
            </a:fld>
            <a:endParaRPr lang="zh-CN" altLang="en-US"/>
          </a:p>
        </p:txBody>
      </p:sp>
    </p:spTree>
    <p:extLst>
      <p:ext uri="{BB962C8B-B14F-4D97-AF65-F5344CB8AC3E}">
        <p14:creationId xmlns:p14="http://schemas.microsoft.com/office/powerpoint/2010/main" val="28941145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a:extLst>
              <a:ext uri="{FF2B5EF4-FFF2-40B4-BE49-F238E27FC236}">
                <a16:creationId xmlns:a16="http://schemas.microsoft.com/office/drawing/2014/main" id="{5E6FB88D-40CD-E248-F8CB-8F80B57ADA8F}"/>
              </a:ext>
            </a:extLst>
          </p:cNvPr>
          <p:cNvSpPr>
            <a:spLocks noGrp="1"/>
          </p:cNvSpPr>
          <p:nvPr>
            <p:ph type="dt" sz="half" idx="10"/>
          </p:nvPr>
        </p:nvSpPr>
        <p:spPr/>
        <p:txBody>
          <a:bodyPr/>
          <a:lstStyle>
            <a:lvl1pPr>
              <a:defRPr/>
            </a:lvl1pPr>
          </a:lstStyle>
          <a:p>
            <a:pPr>
              <a:defRPr/>
            </a:pPr>
            <a:endParaRPr lang="zh-CN" altLang="en-US"/>
          </a:p>
        </p:txBody>
      </p:sp>
      <p:sp>
        <p:nvSpPr>
          <p:cNvPr id="5" name="Footer Placeholder 4">
            <a:extLst>
              <a:ext uri="{FF2B5EF4-FFF2-40B4-BE49-F238E27FC236}">
                <a16:creationId xmlns:a16="http://schemas.microsoft.com/office/drawing/2014/main" id="{A282CFD0-E44F-2B4A-1BA6-53573869882C}"/>
              </a:ext>
            </a:extLst>
          </p:cNvPr>
          <p:cNvSpPr>
            <a:spLocks noGrp="1"/>
          </p:cNvSpPr>
          <p:nvPr>
            <p:ph type="ftr" sz="quarter" idx="11"/>
          </p:nvPr>
        </p:nvSpPr>
        <p:spPr/>
        <p:txBody>
          <a:bodyPr/>
          <a:lstStyle>
            <a:lvl1pPr>
              <a:defRPr/>
            </a:lvl1pPr>
          </a:lstStyle>
          <a:p>
            <a:pPr>
              <a:defRPr/>
            </a:pPr>
            <a:endParaRPr lang="zh-CN" altLang="en-US"/>
          </a:p>
        </p:txBody>
      </p:sp>
      <p:sp>
        <p:nvSpPr>
          <p:cNvPr id="6" name="Slide Number Placeholder 5">
            <a:extLst>
              <a:ext uri="{FF2B5EF4-FFF2-40B4-BE49-F238E27FC236}">
                <a16:creationId xmlns:a16="http://schemas.microsoft.com/office/drawing/2014/main" id="{ECCB4AEA-2FC3-742A-5EBC-92D5662E6BD5}"/>
              </a:ext>
            </a:extLst>
          </p:cNvPr>
          <p:cNvSpPr>
            <a:spLocks noGrp="1"/>
          </p:cNvSpPr>
          <p:nvPr>
            <p:ph type="sldNum" sz="quarter" idx="12"/>
          </p:nvPr>
        </p:nvSpPr>
        <p:spPr/>
        <p:txBody>
          <a:bodyPr/>
          <a:lstStyle>
            <a:lvl1pPr>
              <a:defRPr/>
            </a:lvl1pPr>
          </a:lstStyle>
          <a:p>
            <a:fld id="{770C16D7-6733-4B0C-8D22-D9DCFC9878F9}" type="slidenum">
              <a:rPr lang="zh-CN" altLang="en-US"/>
              <a:pPr/>
              <a:t>‹#›</a:t>
            </a:fld>
            <a:endParaRPr lang="zh-CN" altLang="en-US"/>
          </a:p>
        </p:txBody>
      </p:sp>
    </p:spTree>
    <p:extLst>
      <p:ext uri="{BB962C8B-B14F-4D97-AF65-F5344CB8AC3E}">
        <p14:creationId xmlns:p14="http://schemas.microsoft.com/office/powerpoint/2010/main" val="35037703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8" name="灯片编号占位符 7"/>
          <p:cNvSpPr>
            <a:spLocks noGrp="1"/>
          </p:cNvSpPr>
          <p:nvPr>
            <p:ph type="sldNum" sz="quarter" idx="12"/>
          </p:nvPr>
        </p:nvSpPr>
        <p:spPr>
          <a:xfrm>
            <a:off x="6609287" y="4767134"/>
            <a:ext cx="2057596" cy="273836"/>
          </a:xfrm>
        </p:spPr>
        <p:txBody>
          <a:bodyPr/>
          <a:lstStyle>
            <a:lvl1pPr>
              <a:defRPr sz="1270">
                <a:solidFill>
                  <a:srgbClr val="CBA882"/>
                </a:solidFill>
              </a:defRPr>
            </a:lvl1pPr>
          </a:lstStyle>
          <a:p>
            <a:fld id="{565CE74E-AB26-4998-AD42-012C4C1AD076}" type="slidenum">
              <a:rPr lang="zh-CN" altLang="en-US" smtClean="0"/>
              <a:t>‹#›</a:t>
            </a:fld>
            <a:endParaRPr lang="zh-CN" altLang="en-US"/>
          </a:p>
        </p:txBody>
      </p:sp>
      <p:pic>
        <p:nvPicPr>
          <p:cNvPr id="22" name="图片 21" descr="资源 55"/>
          <p:cNvPicPr>
            <a:picLocks noChangeAspect="1"/>
          </p:cNvPicPr>
          <p:nvPr userDrawn="1"/>
        </p:nvPicPr>
        <p:blipFill>
          <a:blip r:embed="rId2"/>
          <a:stretch>
            <a:fillRect/>
          </a:stretch>
        </p:blipFill>
        <p:spPr>
          <a:xfrm>
            <a:off x="485428" y="4761959"/>
            <a:ext cx="8177176" cy="14617"/>
          </a:xfrm>
          <a:prstGeom prst="rect">
            <a:avLst/>
          </a:prstGeom>
        </p:spPr>
      </p:pic>
      <p:pic>
        <p:nvPicPr>
          <p:cNvPr id="5" name="图片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8468" y="359029"/>
            <a:ext cx="1499132" cy="150365"/>
          </a:xfrm>
          <a:prstGeom prst="rect">
            <a:avLst/>
          </a:prstGeom>
        </p:spPr>
      </p:pic>
    </p:spTree>
    <p:extLst>
      <p:ext uri="{BB962C8B-B14F-4D97-AF65-F5344CB8AC3E}">
        <p14:creationId xmlns:p14="http://schemas.microsoft.com/office/powerpoint/2010/main" val="255458393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图片 14">
            <a:extLst>
              <a:ext uri="{FF2B5EF4-FFF2-40B4-BE49-F238E27FC236}">
                <a16:creationId xmlns:a16="http://schemas.microsoft.com/office/drawing/2014/main" id="{559932C0-3A32-B968-3E89-DF046FBB1816}"/>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227888" y="0"/>
            <a:ext cx="1582737"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图片 15">
            <a:extLst>
              <a:ext uri="{FF2B5EF4-FFF2-40B4-BE49-F238E27FC236}">
                <a16:creationId xmlns:a16="http://schemas.microsoft.com/office/drawing/2014/main" id="{0BBDD4C6-2174-281C-7D11-5F2A4CB9BF57}"/>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31788" y="547688"/>
            <a:ext cx="6840537" cy="9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20" r:id="rId1"/>
    <p:sldLayoutId id="2147484597" r:id="rId2"/>
    <p:sldLayoutId id="2147484621" r:id="rId3"/>
    <p:sldLayoutId id="2147484622" r:id="rId4"/>
    <p:sldLayoutId id="2147484623" r:id="rId5"/>
    <p:sldLayoutId id="2147484624" r:id="rId6"/>
    <p:sldLayoutId id="2147484625" r:id="rId7"/>
    <p:sldLayoutId id="2147484626" r:id="rId8"/>
    <p:sldLayoutId id="2147484627" r:id="rId9"/>
    <p:sldLayoutId id="2147484628" r:id="rId10"/>
    <p:sldLayoutId id="2147484629" r:id="rId11"/>
    <p:sldLayoutId id="2147484630" r:id="rId12"/>
  </p:sldLayoutIdLst>
  <p:hf hdr="0" ftr="0" dt="0"/>
  <p:txStyles>
    <p:titleStyle>
      <a:lvl1pPr algn="l" defTabSz="685800" rtl="0" eaLnBrk="0" fontAlgn="base" hangingPunct="0">
        <a:lnSpc>
          <a:spcPct val="85000"/>
        </a:lnSpc>
        <a:spcBef>
          <a:spcPct val="0"/>
        </a:spcBef>
        <a:spcAft>
          <a:spcPct val="0"/>
        </a:spcAft>
        <a:defRPr sz="3600" kern="1200" spc="-38">
          <a:solidFill>
            <a:srgbClr val="404040"/>
          </a:solidFill>
          <a:latin typeface="+mj-lt"/>
          <a:ea typeface="+mj-ea"/>
          <a:cs typeface="+mj-cs"/>
        </a:defRPr>
      </a:lvl1pPr>
      <a:lvl2pPr algn="l" defTabSz="685800" rtl="0" eaLnBrk="0" fontAlgn="base" hangingPunct="0">
        <a:lnSpc>
          <a:spcPct val="85000"/>
        </a:lnSpc>
        <a:spcBef>
          <a:spcPct val="0"/>
        </a:spcBef>
        <a:spcAft>
          <a:spcPct val="0"/>
        </a:spcAft>
        <a:defRPr sz="3600">
          <a:solidFill>
            <a:srgbClr val="404040"/>
          </a:solidFill>
          <a:latin typeface="Calibri Light" panose="020F0302020204030204" pitchFamily="34" charset="0"/>
          <a:ea typeface="宋体" panose="02010600030101010101" pitchFamily="2" charset="-122"/>
        </a:defRPr>
      </a:lvl2pPr>
      <a:lvl3pPr algn="l" defTabSz="685800" rtl="0" eaLnBrk="0" fontAlgn="base" hangingPunct="0">
        <a:lnSpc>
          <a:spcPct val="85000"/>
        </a:lnSpc>
        <a:spcBef>
          <a:spcPct val="0"/>
        </a:spcBef>
        <a:spcAft>
          <a:spcPct val="0"/>
        </a:spcAft>
        <a:defRPr sz="3600">
          <a:solidFill>
            <a:srgbClr val="404040"/>
          </a:solidFill>
          <a:latin typeface="Calibri Light" panose="020F0302020204030204" pitchFamily="34" charset="0"/>
          <a:ea typeface="宋体" panose="02010600030101010101" pitchFamily="2" charset="-122"/>
        </a:defRPr>
      </a:lvl3pPr>
      <a:lvl4pPr algn="l" defTabSz="685800" rtl="0" eaLnBrk="0" fontAlgn="base" hangingPunct="0">
        <a:lnSpc>
          <a:spcPct val="85000"/>
        </a:lnSpc>
        <a:spcBef>
          <a:spcPct val="0"/>
        </a:spcBef>
        <a:spcAft>
          <a:spcPct val="0"/>
        </a:spcAft>
        <a:defRPr sz="3600">
          <a:solidFill>
            <a:srgbClr val="404040"/>
          </a:solidFill>
          <a:latin typeface="Calibri Light" panose="020F0302020204030204" pitchFamily="34" charset="0"/>
          <a:ea typeface="宋体" panose="02010600030101010101" pitchFamily="2" charset="-122"/>
        </a:defRPr>
      </a:lvl4pPr>
      <a:lvl5pPr algn="l" defTabSz="685800" rtl="0" eaLnBrk="0" fontAlgn="base" hangingPunct="0">
        <a:lnSpc>
          <a:spcPct val="85000"/>
        </a:lnSpc>
        <a:spcBef>
          <a:spcPct val="0"/>
        </a:spcBef>
        <a:spcAft>
          <a:spcPct val="0"/>
        </a:spcAft>
        <a:defRPr sz="3600">
          <a:solidFill>
            <a:srgbClr val="404040"/>
          </a:solidFill>
          <a:latin typeface="Calibri Light" panose="020F0302020204030204" pitchFamily="34" charset="0"/>
          <a:ea typeface="宋体" panose="02010600030101010101" pitchFamily="2" charset="-122"/>
        </a:defRPr>
      </a:lvl5pPr>
      <a:lvl6pPr marL="457200" algn="l" defTabSz="685800" rtl="0" fontAlgn="base">
        <a:lnSpc>
          <a:spcPct val="85000"/>
        </a:lnSpc>
        <a:spcBef>
          <a:spcPct val="0"/>
        </a:spcBef>
        <a:spcAft>
          <a:spcPct val="0"/>
        </a:spcAft>
        <a:defRPr sz="3600">
          <a:solidFill>
            <a:srgbClr val="404040"/>
          </a:solidFill>
          <a:latin typeface="Calibri Light" panose="020F0302020204030204" pitchFamily="34" charset="0"/>
          <a:ea typeface="宋体" panose="02010600030101010101" pitchFamily="2" charset="-122"/>
        </a:defRPr>
      </a:lvl6pPr>
      <a:lvl7pPr marL="914400" algn="l" defTabSz="685800" rtl="0" fontAlgn="base">
        <a:lnSpc>
          <a:spcPct val="85000"/>
        </a:lnSpc>
        <a:spcBef>
          <a:spcPct val="0"/>
        </a:spcBef>
        <a:spcAft>
          <a:spcPct val="0"/>
        </a:spcAft>
        <a:defRPr sz="3600">
          <a:solidFill>
            <a:srgbClr val="404040"/>
          </a:solidFill>
          <a:latin typeface="Calibri Light" panose="020F0302020204030204" pitchFamily="34" charset="0"/>
          <a:ea typeface="宋体" panose="02010600030101010101" pitchFamily="2" charset="-122"/>
        </a:defRPr>
      </a:lvl7pPr>
      <a:lvl8pPr marL="1371600" algn="l" defTabSz="685800" rtl="0" fontAlgn="base">
        <a:lnSpc>
          <a:spcPct val="85000"/>
        </a:lnSpc>
        <a:spcBef>
          <a:spcPct val="0"/>
        </a:spcBef>
        <a:spcAft>
          <a:spcPct val="0"/>
        </a:spcAft>
        <a:defRPr sz="3600">
          <a:solidFill>
            <a:srgbClr val="404040"/>
          </a:solidFill>
          <a:latin typeface="Calibri Light" panose="020F0302020204030204" pitchFamily="34" charset="0"/>
          <a:ea typeface="宋体" panose="02010600030101010101" pitchFamily="2" charset="-122"/>
        </a:defRPr>
      </a:lvl8pPr>
      <a:lvl9pPr marL="1828800" algn="l" defTabSz="685800" rtl="0" fontAlgn="base">
        <a:lnSpc>
          <a:spcPct val="85000"/>
        </a:lnSpc>
        <a:spcBef>
          <a:spcPct val="0"/>
        </a:spcBef>
        <a:spcAft>
          <a:spcPct val="0"/>
        </a:spcAft>
        <a:defRPr sz="3600">
          <a:solidFill>
            <a:srgbClr val="404040"/>
          </a:solidFill>
          <a:latin typeface="Calibri Light" panose="020F0302020204030204" pitchFamily="34" charset="0"/>
          <a:ea typeface="宋体" panose="02010600030101010101" pitchFamily="2" charset="-122"/>
        </a:defRPr>
      </a:lvl9pPr>
    </p:titleStyle>
    <p:bodyStyle>
      <a:lvl1pPr marL="68263" indent="-68263" algn="l" defTabSz="685800" rtl="0" eaLnBrk="0" fontAlgn="base" hangingPunct="0">
        <a:lnSpc>
          <a:spcPct val="90000"/>
        </a:lnSpc>
        <a:spcBef>
          <a:spcPts val="900"/>
        </a:spcBef>
        <a:spcAft>
          <a:spcPts val="150"/>
        </a:spcAft>
        <a:buClr>
          <a:schemeClr val="accent1"/>
        </a:buClr>
        <a:buSzPct val="100000"/>
        <a:buFont typeface="Calibri" panose="020F0502020204030204" pitchFamily="34" charset="0"/>
        <a:buChar char=" "/>
        <a:defRPr sz="1500" kern="1200">
          <a:solidFill>
            <a:srgbClr val="404040"/>
          </a:solidFill>
          <a:latin typeface="+mn-lt"/>
          <a:ea typeface="+mn-ea"/>
          <a:cs typeface="+mn-cs"/>
        </a:defRPr>
      </a:lvl1pPr>
      <a:lvl2pPr marL="287338" indent="-136525" algn="l" defTabSz="685800" rtl="0" eaLnBrk="0" fontAlgn="base" hangingPunct="0">
        <a:lnSpc>
          <a:spcPct val="90000"/>
        </a:lnSpc>
        <a:spcBef>
          <a:spcPts val="150"/>
        </a:spcBef>
        <a:spcAft>
          <a:spcPts val="300"/>
        </a:spcAft>
        <a:buClr>
          <a:schemeClr val="accent1"/>
        </a:buClr>
        <a:buFont typeface="Calibri" panose="020F0502020204030204" pitchFamily="34" charset="0"/>
        <a:buChar char="◦"/>
        <a:defRPr sz="1300" kern="1200">
          <a:solidFill>
            <a:srgbClr val="404040"/>
          </a:solidFill>
          <a:latin typeface="+mn-lt"/>
          <a:ea typeface="+mn-ea"/>
          <a:cs typeface="+mn-cs"/>
        </a:defRPr>
      </a:lvl2pPr>
      <a:lvl3pPr marL="423863" indent="-136525" algn="l" defTabSz="685800" rtl="0" eaLnBrk="0" fontAlgn="base" hangingPunct="0">
        <a:lnSpc>
          <a:spcPct val="90000"/>
        </a:lnSpc>
        <a:spcBef>
          <a:spcPts val="150"/>
        </a:spcBef>
        <a:spcAft>
          <a:spcPts val="300"/>
        </a:spcAft>
        <a:buClr>
          <a:schemeClr val="accent1"/>
        </a:buClr>
        <a:buFont typeface="Calibri" panose="020F0502020204030204" pitchFamily="34" charset="0"/>
        <a:buChar char="◦"/>
        <a:defRPr sz="1000" kern="1200">
          <a:solidFill>
            <a:srgbClr val="404040"/>
          </a:solidFill>
          <a:latin typeface="+mn-lt"/>
          <a:ea typeface="+mn-ea"/>
          <a:cs typeface="+mn-cs"/>
        </a:defRPr>
      </a:lvl3pPr>
      <a:lvl4pPr marL="561975" indent="-136525" algn="l" defTabSz="685800" rtl="0" eaLnBrk="0" fontAlgn="base" hangingPunct="0">
        <a:lnSpc>
          <a:spcPct val="90000"/>
        </a:lnSpc>
        <a:spcBef>
          <a:spcPts val="150"/>
        </a:spcBef>
        <a:spcAft>
          <a:spcPts val="300"/>
        </a:spcAft>
        <a:buClr>
          <a:schemeClr val="accent1"/>
        </a:buClr>
        <a:buFont typeface="Calibri" panose="020F0502020204030204" pitchFamily="34" charset="0"/>
        <a:buChar char="◦"/>
        <a:defRPr sz="1000" kern="1200">
          <a:solidFill>
            <a:srgbClr val="404040"/>
          </a:solidFill>
          <a:latin typeface="+mn-lt"/>
          <a:ea typeface="+mn-ea"/>
          <a:cs typeface="+mn-cs"/>
        </a:defRPr>
      </a:lvl4pPr>
      <a:lvl5pPr marL="698500" indent="-136525" algn="l" defTabSz="685800" rtl="0" eaLnBrk="0" fontAlgn="base" hangingPunct="0">
        <a:lnSpc>
          <a:spcPct val="90000"/>
        </a:lnSpc>
        <a:spcBef>
          <a:spcPts val="150"/>
        </a:spcBef>
        <a:spcAft>
          <a:spcPts val="300"/>
        </a:spcAft>
        <a:buClr>
          <a:schemeClr val="accent1"/>
        </a:buClr>
        <a:buFont typeface="Calibri" panose="020F0502020204030204" pitchFamily="34" charset="0"/>
        <a:buChar char="◦"/>
        <a:defRPr sz="1000" kern="1200">
          <a:solidFill>
            <a:srgbClr val="404040"/>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标题占位符 1">
            <a:extLst>
              <a:ext uri="{FF2B5EF4-FFF2-40B4-BE49-F238E27FC236}">
                <a16:creationId xmlns:a16="http://schemas.microsoft.com/office/drawing/2014/main" id="{4EEB02E0-C9E3-36A8-5B28-5C3611EBD515}"/>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51" name="文本占位符 2">
            <a:extLst>
              <a:ext uri="{FF2B5EF4-FFF2-40B4-BE49-F238E27FC236}">
                <a16:creationId xmlns:a16="http://schemas.microsoft.com/office/drawing/2014/main" id="{9E38ABF4-7A0B-E882-261A-52B272557371}"/>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5DDE4E4-CE13-E0AC-9092-FA876CF446E1}"/>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zh-CN" altLang="en-US"/>
          </a:p>
        </p:txBody>
      </p:sp>
      <p:sp>
        <p:nvSpPr>
          <p:cNvPr id="5" name="页脚占位符 4">
            <a:extLst>
              <a:ext uri="{FF2B5EF4-FFF2-40B4-BE49-F238E27FC236}">
                <a16:creationId xmlns:a16="http://schemas.microsoft.com/office/drawing/2014/main" id="{2FC6103D-2A36-BBB1-BC2A-9E5901545EF0}"/>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灯片编号占位符 5">
            <a:extLst>
              <a:ext uri="{FF2B5EF4-FFF2-40B4-BE49-F238E27FC236}">
                <a16:creationId xmlns:a16="http://schemas.microsoft.com/office/drawing/2014/main" id="{6845B7E0-CD98-74EB-D24D-E248D168A377}"/>
              </a:ext>
            </a:extLst>
          </p:cNvPr>
          <p:cNvSpPr>
            <a:spLocks noGrp="1"/>
          </p:cNvSpPr>
          <p:nvPr>
            <p:ph type="sldNum" sz="quarter" idx="4"/>
          </p:nvPr>
        </p:nvSpPr>
        <p:spPr>
          <a:xfrm>
            <a:off x="6457950" y="4767263"/>
            <a:ext cx="2057400" cy="274637"/>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34CC23F2-FFED-4823-9568-0D66632C3499}"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4598"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8"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74EC1854-68E4-5EA6-AB4A-8503BC6B72CD}"/>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a:p>
        </p:txBody>
      </p:sp>
      <p:sp>
        <p:nvSpPr>
          <p:cNvPr id="3075" name="Text Placeholder 2">
            <a:extLst>
              <a:ext uri="{FF2B5EF4-FFF2-40B4-BE49-F238E27FC236}">
                <a16:creationId xmlns:a16="http://schemas.microsoft.com/office/drawing/2014/main" id="{EC8459EA-90E8-7B20-BB4C-B176419BC21A}"/>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ltLang="zh-CN"/>
          </a:p>
        </p:txBody>
      </p:sp>
      <p:sp>
        <p:nvSpPr>
          <p:cNvPr id="4" name="Date Placeholder 3">
            <a:extLst>
              <a:ext uri="{FF2B5EF4-FFF2-40B4-BE49-F238E27FC236}">
                <a16:creationId xmlns:a16="http://schemas.microsoft.com/office/drawing/2014/main" id="{3F6A82C7-E8EB-D18D-1443-735C3D4DA2E2}"/>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kumimoji="1" sz="900">
                <a:solidFill>
                  <a:schemeClr val="tx1">
                    <a:tint val="75000"/>
                  </a:schemeClr>
                </a:solidFill>
              </a:defRPr>
            </a:lvl1pPr>
          </a:lstStyle>
          <a:p>
            <a:pPr>
              <a:defRPr/>
            </a:pPr>
            <a:endParaRPr lang="zh-CN" altLang="en-US"/>
          </a:p>
        </p:txBody>
      </p:sp>
      <p:sp>
        <p:nvSpPr>
          <p:cNvPr id="5" name="Footer Placeholder 4">
            <a:extLst>
              <a:ext uri="{FF2B5EF4-FFF2-40B4-BE49-F238E27FC236}">
                <a16:creationId xmlns:a16="http://schemas.microsoft.com/office/drawing/2014/main" id="{9476F2B1-B732-4D11-453E-36023E09594B}"/>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kumimoji="1" sz="900">
                <a:solidFill>
                  <a:schemeClr val="tx1">
                    <a:tint val="75000"/>
                  </a:schemeClr>
                </a:solidFill>
              </a:defRPr>
            </a:lvl1pPr>
          </a:lstStyle>
          <a:p>
            <a:pPr>
              <a:defRPr/>
            </a:pPr>
            <a:endParaRPr lang="zh-CN" altLang="en-US"/>
          </a:p>
        </p:txBody>
      </p:sp>
      <p:sp>
        <p:nvSpPr>
          <p:cNvPr id="6" name="Slide Number Placeholder 5">
            <a:extLst>
              <a:ext uri="{FF2B5EF4-FFF2-40B4-BE49-F238E27FC236}">
                <a16:creationId xmlns:a16="http://schemas.microsoft.com/office/drawing/2014/main" id="{C9A7EA05-D31A-3958-B1D8-ECFD0DC3E3F0}"/>
              </a:ext>
            </a:extLst>
          </p:cNvPr>
          <p:cNvSpPr>
            <a:spLocks noGrp="1"/>
          </p:cNvSpPr>
          <p:nvPr>
            <p:ph type="sldNum" sz="quarter" idx="4"/>
          </p:nvPr>
        </p:nvSpPr>
        <p:spPr>
          <a:xfrm>
            <a:off x="6457950" y="4767263"/>
            <a:ext cx="2057400" cy="274637"/>
          </a:xfrm>
          <a:prstGeom prst="rect">
            <a:avLst/>
          </a:prstGeom>
        </p:spPr>
        <p:txBody>
          <a:bodyPr vert="horz" wrap="square" lIns="91440" tIns="45720" rIns="91440" bIns="45720" numCol="1" anchor="ctr" anchorCtr="0" compatLnSpc="1">
            <a:prstTxWarp prst="textNoShape">
              <a:avLst/>
            </a:prstTxWarp>
          </a:bodyPr>
          <a:lstStyle>
            <a:lvl1pPr algn="r">
              <a:defRPr kumimoji="1" sz="900">
                <a:solidFill>
                  <a:srgbClr val="898989"/>
                </a:solidFill>
              </a:defRPr>
            </a:lvl1pPr>
          </a:lstStyle>
          <a:p>
            <a:fld id="{B654374D-B5FA-4B75-A0D7-69699AEEBB5B}"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4609" r:id="rId1"/>
    <p:sldLayoutId id="2147484610" r:id="rId2"/>
    <p:sldLayoutId id="2147484611" r:id="rId3"/>
    <p:sldLayoutId id="2147484612" r:id="rId4"/>
    <p:sldLayoutId id="2147484613" r:id="rId5"/>
    <p:sldLayoutId id="2147484614" r:id="rId6"/>
    <p:sldLayoutId id="2147484615" r:id="rId7"/>
    <p:sldLayoutId id="2147484616" r:id="rId8"/>
    <p:sldLayoutId id="2147484617" r:id="rId9"/>
    <p:sldLayoutId id="2147484618" r:id="rId10"/>
    <p:sldLayoutId id="2147484619" r:id="rId11"/>
    <p:sldLayoutId id="2147484633" r:id="rId12"/>
  </p:sldLayoutIdLst>
  <p:hf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等线 Light" panose="02010600030101010101"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等线 Light" panose="02010600030101010101"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等线 Light" panose="02010600030101010101"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ea typeface="等线 Light" panose="02010600030101010101" pitchFamily="2" charset="-122"/>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ea typeface="等线 Light" panose="02010600030101010101" pitchFamily="2" charset="-122"/>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ea typeface="等线 Light" panose="02010600030101010101" pitchFamily="2" charset="-122"/>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ea typeface="等线 Light" panose="02010600030101010101" pitchFamily="2" charset="-122"/>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ea typeface="等线 Light" panose="02010600030101010101"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5.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chart" Target="../charts/char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2.JPG"/><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2.psd"/>
          <p:cNvPicPr>
            <a:picLocks noChangeAspect="1"/>
          </p:cNvPicPr>
          <p:nvPr/>
        </p:nvPicPr>
        <p:blipFill>
          <a:blip r:embed="rId3"/>
          <a:stretch>
            <a:fillRect/>
          </a:stretch>
        </p:blipFill>
        <p:spPr>
          <a:xfrm>
            <a:off x="560" y="-503"/>
            <a:ext cx="9140360" cy="5144508"/>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056" y="362223"/>
            <a:ext cx="1545822" cy="155067"/>
          </a:xfrm>
          <a:prstGeom prst="rect">
            <a:avLst/>
          </a:prstGeom>
        </p:spPr>
      </p:pic>
      <p:sp>
        <p:nvSpPr>
          <p:cNvPr id="2" name="文本框 8">
            <a:extLst>
              <a:ext uri="{FF2B5EF4-FFF2-40B4-BE49-F238E27FC236}">
                <a16:creationId xmlns:a16="http://schemas.microsoft.com/office/drawing/2014/main" id="{1E855090-4B8D-9511-5B29-F5DFFF269F86}"/>
              </a:ext>
            </a:extLst>
          </p:cNvPr>
          <p:cNvSpPr txBox="1"/>
          <p:nvPr/>
        </p:nvSpPr>
        <p:spPr>
          <a:xfrm>
            <a:off x="1871119" y="3713046"/>
            <a:ext cx="4980851" cy="1077218"/>
          </a:xfrm>
          <a:prstGeom prst="rect">
            <a:avLst/>
          </a:prstGeom>
          <a:noFill/>
        </p:spPr>
        <p:txBody>
          <a:bodyPr wrap="none">
            <a:spAutoFit/>
          </a:bodyPr>
          <a:lstStyle/>
          <a:p>
            <a:pPr algn="ctr" eaLnBrk="1" fontAlgn="auto" hangingPunct="1">
              <a:spcBef>
                <a:spcPts val="0"/>
              </a:spcBef>
              <a:spcAft>
                <a:spcPts val="0"/>
              </a:spcAft>
              <a:defRPr/>
            </a:pPr>
            <a:r>
              <a:rPr kumimoji="1" lang="en-US" altLang="zh-CN" sz="3200" b="1" spc="200" dirty="0">
                <a:solidFill>
                  <a:schemeClr val="bg1"/>
                </a:solidFill>
                <a:latin typeface="Arial" panose="020B0604020202020204" pitchFamily="34" charset="0"/>
                <a:ea typeface="微软雅黑"/>
                <a:cs typeface="Arial" panose="020B0604020202020204" pitchFamily="34" charset="0"/>
              </a:rPr>
              <a:t>Hisense </a:t>
            </a:r>
            <a:r>
              <a:rPr kumimoji="1" lang="hu-HU" altLang="zh-CN" sz="3200" b="1" spc="200" dirty="0" err="1">
                <a:solidFill>
                  <a:schemeClr val="bg1"/>
                </a:solidFill>
                <a:latin typeface="Arial" panose="020B0604020202020204" pitchFamily="34" charset="0"/>
                <a:ea typeface="微软雅黑"/>
                <a:cs typeface="Arial" panose="020B0604020202020204" pitchFamily="34" charset="0"/>
              </a:rPr>
              <a:t>HiMod</a:t>
            </a:r>
            <a:r>
              <a:rPr kumimoji="1" lang="hu-HU" altLang="zh-CN" sz="3200" b="1" spc="200" dirty="0">
                <a:solidFill>
                  <a:schemeClr val="bg1"/>
                </a:solidFill>
                <a:latin typeface="Arial" panose="020B0604020202020204" pitchFamily="34" charset="0"/>
                <a:ea typeface="微软雅黑"/>
                <a:cs typeface="Arial" panose="020B0604020202020204" pitchFamily="34" charset="0"/>
              </a:rPr>
              <a:t> </a:t>
            </a:r>
            <a:r>
              <a:rPr kumimoji="1" lang="hu-HU" altLang="zh-CN" sz="3200" b="1" spc="200" dirty="0" err="1">
                <a:solidFill>
                  <a:schemeClr val="bg1"/>
                </a:solidFill>
                <a:latin typeface="Arial" panose="020B0604020202020204" pitchFamily="34" charset="0"/>
                <a:ea typeface="微软雅黑"/>
                <a:cs typeface="Arial" panose="020B0604020202020204" pitchFamily="34" charset="0"/>
              </a:rPr>
              <a:t>chiller</a:t>
            </a:r>
            <a:endParaRPr kumimoji="1" lang="hu-HU" altLang="zh-CN" sz="3200" b="1" spc="200" dirty="0">
              <a:solidFill>
                <a:schemeClr val="bg1"/>
              </a:solidFill>
              <a:latin typeface="Arial" panose="020B0604020202020204" pitchFamily="34" charset="0"/>
              <a:ea typeface="微软雅黑"/>
              <a:cs typeface="Arial" panose="020B0604020202020204" pitchFamily="34" charset="0"/>
            </a:endParaRPr>
          </a:p>
          <a:p>
            <a:pPr algn="ctr" eaLnBrk="1" fontAlgn="auto" hangingPunct="1">
              <a:spcBef>
                <a:spcPts val="0"/>
              </a:spcBef>
              <a:spcAft>
                <a:spcPts val="0"/>
              </a:spcAft>
              <a:defRPr/>
            </a:pPr>
            <a:endParaRPr kumimoji="1" lang="zh-CN" altLang="en-US" sz="3200" b="1" spc="200" dirty="0">
              <a:solidFill>
                <a:schemeClr val="bg1"/>
              </a:solidFill>
              <a:latin typeface="Arial" panose="020B0604020202020204" pitchFamily="34" charset="0"/>
              <a:ea typeface="微软雅黑"/>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id="{17A94E35-04E1-0D4D-85C5-759F39E4DD1B}"/>
              </a:ext>
            </a:extLst>
          </p:cNvPr>
          <p:cNvSpPr txBox="1"/>
          <p:nvPr/>
        </p:nvSpPr>
        <p:spPr>
          <a:xfrm>
            <a:off x="462676" y="740733"/>
            <a:ext cx="2086405" cy="369332"/>
          </a:xfrm>
          <a:prstGeom prst="rect">
            <a:avLst/>
          </a:prstGeom>
          <a:noFill/>
        </p:spPr>
        <p:txBody>
          <a:bodyPr wrap="none" rtlCol="0">
            <a:spAutoFit/>
          </a:bodyPr>
          <a:lstStyle/>
          <a:p>
            <a:r>
              <a:rPr kumimoji="1" lang="hu-HU" altLang="ja-JP" sz="1800" b="1" dirty="0">
                <a:solidFill>
                  <a:srgbClr val="00AAA6"/>
                </a:solidFill>
                <a:latin typeface="微软雅黑" panose="020B0503020204020204" pitchFamily="34" charset="-122"/>
                <a:ea typeface="微软雅黑" panose="020B0503020204020204" pitchFamily="34" charset="-122"/>
              </a:rPr>
              <a:t> Műszaki adatok</a:t>
            </a:r>
            <a:endParaRPr kumimoji="1" lang="ja-JP" altLang="en-US" sz="1800" b="1" dirty="0">
              <a:solidFill>
                <a:srgbClr val="00AAA6"/>
              </a:solidFill>
              <a:latin typeface="微软雅黑" panose="020B0503020204020204" pitchFamily="34" charset="-122"/>
              <a:ea typeface="微软雅黑" panose="020B0503020204020204" pitchFamily="34" charset="-122"/>
            </a:endParaRPr>
          </a:p>
        </p:txBody>
      </p:sp>
      <p:sp>
        <p:nvSpPr>
          <p:cNvPr id="22" name="文本框 4">
            <a:extLst>
              <a:ext uri="{FF2B5EF4-FFF2-40B4-BE49-F238E27FC236}">
                <a16:creationId xmlns:a16="http://schemas.microsoft.com/office/drawing/2014/main" id="{CBFE5FFE-3819-124E-AA4A-83BAC0DE3157}"/>
              </a:ext>
            </a:extLst>
          </p:cNvPr>
          <p:cNvSpPr txBox="1"/>
          <p:nvPr/>
        </p:nvSpPr>
        <p:spPr>
          <a:xfrm>
            <a:off x="7167870" y="5850206"/>
            <a:ext cx="1200970" cy="255263"/>
          </a:xfrm>
          <a:prstGeom prst="rect">
            <a:avLst/>
          </a:prstGeom>
          <a:noFill/>
        </p:spPr>
        <p:txBody>
          <a:bodyPr wrap="none" rtlCol="0">
            <a:spAutoFit/>
          </a:bodyPr>
          <a:lstStyle>
            <a:defPPr>
              <a:defRPr lang="zh-CN"/>
            </a:defPPr>
            <a:lvl1pPr>
              <a:lnSpc>
                <a:spcPct val="150000"/>
              </a:lnSpc>
              <a:defRPr kumimoji="1" sz="800">
                <a:solidFill>
                  <a:srgbClr val="C00000"/>
                </a:solidFill>
                <a:latin typeface="微软雅黑" panose="020B0503020204020204" pitchFamily="34" charset="-122"/>
                <a:ea typeface="微软雅黑" panose="020B0503020204020204" pitchFamily="34" charset="-122"/>
              </a:defRPr>
            </a:lvl1pPr>
          </a:lstStyle>
          <a:p>
            <a:r>
              <a:rPr lang="en-US" altLang="zh-CN" dirty="0">
                <a:solidFill>
                  <a:schemeClr val="tx1">
                    <a:lumMod val="50000"/>
                    <a:lumOff val="50000"/>
                  </a:schemeClr>
                </a:solidFill>
              </a:rPr>
              <a:t>Page number format</a:t>
            </a:r>
          </a:p>
        </p:txBody>
      </p:sp>
      <p:sp>
        <p:nvSpPr>
          <p:cNvPr id="18" name="文本框 17">
            <a:extLst>
              <a:ext uri="{FF2B5EF4-FFF2-40B4-BE49-F238E27FC236}">
                <a16:creationId xmlns:a16="http://schemas.microsoft.com/office/drawing/2014/main" id="{C56DF718-0FD8-2248-87CE-E9DBEE90F0BC}"/>
              </a:ext>
            </a:extLst>
          </p:cNvPr>
          <p:cNvSpPr txBox="1"/>
          <p:nvPr/>
        </p:nvSpPr>
        <p:spPr>
          <a:xfrm>
            <a:off x="209894" y="149056"/>
            <a:ext cx="1149674" cy="400110"/>
          </a:xfrm>
          <a:prstGeom prst="rect">
            <a:avLst/>
          </a:prstGeom>
          <a:noFill/>
        </p:spPr>
        <p:txBody>
          <a:bodyPr wrap="none" rtlCol="0">
            <a:spAutoFit/>
          </a:bodyPr>
          <a:lstStyle/>
          <a:p>
            <a:pPr fontAlgn="auto">
              <a:spcBef>
                <a:spcPts val="0"/>
              </a:spcBef>
              <a:spcAft>
                <a:spcPts val="0"/>
              </a:spcAft>
              <a:defRPr/>
            </a:pPr>
            <a:r>
              <a:rPr kumimoji="1" lang="hu-HU" altLang="zh-CN" sz="2000" b="1" dirty="0" err="1">
                <a:solidFill>
                  <a:srgbClr val="00AAA6"/>
                </a:solidFill>
                <a:latin typeface="微软雅黑" panose="020B0503020204020204" pitchFamily="34" charset="-122"/>
                <a:ea typeface="微软雅黑" panose="020B0503020204020204" pitchFamily="34" charset="-122"/>
              </a:rPr>
              <a:t>Hi</a:t>
            </a:r>
            <a:r>
              <a:rPr kumimoji="1" lang="hu-HU" altLang="zh-CN" sz="2000" b="1" dirty="0">
                <a:solidFill>
                  <a:srgbClr val="00AAA6"/>
                </a:solidFill>
                <a:latin typeface="微软雅黑" panose="020B0503020204020204" pitchFamily="34" charset="-122"/>
                <a:ea typeface="微软雅黑" panose="020B0503020204020204" pitchFamily="34" charset="-122"/>
              </a:rPr>
              <a:t> </a:t>
            </a:r>
            <a:r>
              <a:rPr kumimoji="1" lang="hu-HU" altLang="zh-CN" sz="2000" b="1" dirty="0" err="1">
                <a:solidFill>
                  <a:srgbClr val="00AAA6"/>
                </a:solidFill>
                <a:latin typeface="微软雅黑" panose="020B0503020204020204" pitchFamily="34" charset="-122"/>
                <a:ea typeface="微软雅黑" panose="020B0503020204020204" pitchFamily="34" charset="-122"/>
              </a:rPr>
              <a:t>Mod</a:t>
            </a:r>
            <a:endParaRPr kumimoji="1" lang="zh-CN" altLang="en-US" sz="2000" b="1" dirty="0">
              <a:solidFill>
                <a:srgbClr val="00AAA6"/>
              </a:solidFill>
              <a:latin typeface="微软雅黑" panose="020B0503020204020204" pitchFamily="34" charset="-122"/>
              <a:ea typeface="微软雅黑" panose="020B0503020204020204" pitchFamily="34" charset="-122"/>
            </a:endParaRPr>
          </a:p>
        </p:txBody>
      </p:sp>
      <p:graphicFrame>
        <p:nvGraphicFramePr>
          <p:cNvPr id="33" name="表格 32"/>
          <p:cNvGraphicFramePr>
            <a:graphicFrameLocks noGrp="1"/>
          </p:cNvGraphicFramePr>
          <p:nvPr>
            <p:extLst>
              <p:ext uri="{D42A27DB-BD31-4B8C-83A1-F6EECF244321}">
                <p14:modId xmlns:p14="http://schemas.microsoft.com/office/powerpoint/2010/main" val="584741683"/>
              </p:ext>
            </p:extLst>
          </p:nvPr>
        </p:nvGraphicFramePr>
        <p:xfrm>
          <a:off x="2656115" y="645887"/>
          <a:ext cx="5181600" cy="4288963"/>
        </p:xfrm>
        <a:graphic>
          <a:graphicData uri="http://schemas.openxmlformats.org/drawingml/2006/table">
            <a:tbl>
              <a:tblPr firstRow="1" firstCol="1" bandRow="1">
                <a:tableStyleId>{5C22544A-7EE6-4342-B048-85BDC9FD1C3A}</a:tableStyleId>
              </a:tblPr>
              <a:tblGrid>
                <a:gridCol w="817838">
                  <a:extLst>
                    <a:ext uri="{9D8B030D-6E8A-4147-A177-3AD203B41FA5}">
                      <a16:colId xmlns:a16="http://schemas.microsoft.com/office/drawing/2014/main" val="20000"/>
                    </a:ext>
                  </a:extLst>
                </a:gridCol>
                <a:gridCol w="1134680">
                  <a:extLst>
                    <a:ext uri="{9D8B030D-6E8A-4147-A177-3AD203B41FA5}">
                      <a16:colId xmlns:a16="http://schemas.microsoft.com/office/drawing/2014/main" val="20001"/>
                    </a:ext>
                  </a:extLst>
                </a:gridCol>
                <a:gridCol w="328159">
                  <a:extLst>
                    <a:ext uri="{9D8B030D-6E8A-4147-A177-3AD203B41FA5}">
                      <a16:colId xmlns:a16="http://schemas.microsoft.com/office/drawing/2014/main" val="20002"/>
                    </a:ext>
                  </a:extLst>
                </a:gridCol>
                <a:gridCol w="1273775">
                  <a:extLst>
                    <a:ext uri="{9D8B030D-6E8A-4147-A177-3AD203B41FA5}">
                      <a16:colId xmlns:a16="http://schemas.microsoft.com/office/drawing/2014/main" val="20003"/>
                    </a:ext>
                  </a:extLst>
                </a:gridCol>
                <a:gridCol w="1627148">
                  <a:extLst>
                    <a:ext uri="{9D8B030D-6E8A-4147-A177-3AD203B41FA5}">
                      <a16:colId xmlns:a16="http://schemas.microsoft.com/office/drawing/2014/main" val="20004"/>
                    </a:ext>
                  </a:extLst>
                </a:gridCol>
              </a:tblGrid>
              <a:tr h="159326">
                <a:tc gridSpan="3">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Model</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hMerge="1">
                  <a:txBody>
                    <a:bodyPr/>
                    <a:lstStyle/>
                    <a:p>
                      <a:endParaRPr lang="zh-CN" altLang="en-US"/>
                    </a:p>
                  </a:txBody>
                  <a:tcPr/>
                </a:tc>
                <a:tc>
                  <a:txBody>
                    <a:bodyPr/>
                    <a:lstStyle/>
                    <a:p>
                      <a:pPr algn="ctr">
                        <a:spcAft>
                          <a:spcPts val="0"/>
                        </a:spcAft>
                      </a:pPr>
                      <a:r>
                        <a:rPr lang="en-US" alt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H</a:t>
                      </a:r>
                      <a:r>
                        <a:rPr lang="en-US"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FRWVE-65SPF/AE</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alt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H</a:t>
                      </a:r>
                      <a:r>
                        <a:rPr lang="en-US"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FRWVE-130DPF/AE</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extLst>
                  <a:ext uri="{0D108BD9-81ED-4DB2-BD59-A6C34878D82A}">
                    <a16:rowId xmlns:a16="http://schemas.microsoft.com/office/drawing/2014/main" val="10000"/>
                  </a:ext>
                </a:extLst>
              </a:tr>
              <a:tr h="183956">
                <a:tc gridSpan="2">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Cooling capacity</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r>
                        <a:rPr lang="en-US" sz="900" b="1" kern="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kW</a:t>
                      </a:r>
                      <a:endParaRPr lang="zh-CN" sz="900" b="1"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26</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45094">
                <a:tc gridSpan="2">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Heating capacity</a:t>
                      </a:r>
                      <a:endParaRPr lang="zh-CN" alt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r>
                        <a:rPr lang="en-US" sz="900" b="1" kern="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kW</a:t>
                      </a:r>
                      <a:endParaRPr lang="zh-CN" sz="900" b="1"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alt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68</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36</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69484">
                <a:tc gridSpan="2">
                  <a:txBody>
                    <a:bodyPr/>
                    <a:lstStyle/>
                    <a:p>
                      <a:pPr algn="ctr">
                        <a:spcAft>
                          <a:spcPts val="0"/>
                        </a:spcAft>
                      </a:pPr>
                      <a:r>
                        <a:rPr lang="en-US" sz="900" b="1" kern="0" dirty="0" err="1">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COPc</a:t>
                      </a:r>
                      <a:r>
                        <a:rPr lang="en-US"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sz="900" b="1" kern="0" dirty="0" err="1">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COPh</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r>
                        <a:rPr lang="en-US"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alt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2.85</a:t>
                      </a:r>
                      <a:r>
                        <a:rPr lang="en-US"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04</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altLang="zh-CN"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2.9</a:t>
                      </a: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05</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45094">
                <a:tc gridSpan="2">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SEER</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r>
                        <a:rPr lang="en-US"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4.71</a:t>
                      </a:r>
                      <a:endParaRPr 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sz="900" b="0" kern="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4.61</a:t>
                      </a:r>
                      <a:endParaRPr 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45094">
                <a:tc gridSpan="2">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SCOP</a:t>
                      </a:r>
                      <a:r>
                        <a:rPr lang="zh-CN" altLang="en-US"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average</a:t>
                      </a:r>
                      <a:r>
                        <a:rPr lang="zh-CN" altLang="en-US"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Outlet 45</a:t>
                      </a:r>
                      <a:r>
                        <a:rPr lang="zh-CN" altLang="en-US"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r>
                        <a:rPr lang="en-US"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alt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2.87</a:t>
                      </a:r>
                      <a:endParaRPr 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altLang="zh-CN" sz="900" b="0" kern="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2.91</a:t>
                      </a:r>
                      <a:endParaRPr 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45094">
                <a:tc gridSpan="2">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Capacity</a:t>
                      </a:r>
                      <a:r>
                        <a:rPr lang="en-US" altLang="zh-CN" sz="900" b="1" kern="0" baseline="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adjustment of single unit</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r>
                        <a:rPr lang="en-US"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gridSpan="2">
                  <a:txBody>
                    <a:bodyPr/>
                    <a:lstStyle/>
                    <a:p>
                      <a:pPr algn="ctr">
                        <a:spcAft>
                          <a:spcPts val="0"/>
                        </a:spcAft>
                      </a:pPr>
                      <a:r>
                        <a:rPr lang="en-US" altLang="zh-CN" sz="900" b="0" kern="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Inverter </a:t>
                      </a:r>
                      <a:r>
                        <a:rPr lang="en-US" altLang="zh-CN" sz="900" b="0" kern="0" dirty="0" err="1">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stepless</a:t>
                      </a:r>
                      <a:endParaRPr 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ltLang="en-US"/>
                    </a:p>
                  </a:txBody>
                  <a:tcPr/>
                </a:tc>
                <a:extLst>
                  <a:ext uri="{0D108BD9-81ED-4DB2-BD59-A6C34878D82A}">
                    <a16:rowId xmlns:a16="http://schemas.microsoft.com/office/drawing/2014/main" val="10006"/>
                  </a:ext>
                </a:extLst>
              </a:tr>
              <a:tr h="145094">
                <a:tc gridSpan="2">
                  <a:txBody>
                    <a:bodyPr/>
                    <a:lstStyle/>
                    <a:p>
                      <a:pPr algn="ctr">
                        <a:spcAft>
                          <a:spcPts val="0"/>
                        </a:spcAft>
                      </a:pPr>
                      <a:r>
                        <a:rPr lang="en-US" alt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Power</a:t>
                      </a:r>
                      <a:r>
                        <a:rPr lang="en-US" altLang="zh-CN" sz="900" b="1" kern="100" baseline="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supply</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380V-415V  3N</a:t>
                      </a:r>
                      <a:r>
                        <a:rPr lang="zh-CN" altLang="en-US"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50Hz</a:t>
                      </a:r>
                      <a:endParaRPr lang="zh-CN" alt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ltLang="en-US"/>
                    </a:p>
                  </a:txBody>
                  <a:tcPr/>
                </a:tc>
                <a:extLst>
                  <a:ext uri="{0D108BD9-81ED-4DB2-BD59-A6C34878D82A}">
                    <a16:rowId xmlns:a16="http://schemas.microsoft.com/office/drawing/2014/main" val="10007"/>
                  </a:ext>
                </a:extLst>
              </a:tr>
              <a:tr h="290188">
                <a:tc gridSpan="2">
                  <a:txBody>
                    <a:bodyPr/>
                    <a:lstStyle/>
                    <a:p>
                      <a:pPr algn="ctr">
                        <a:spcAft>
                          <a:spcPts val="0"/>
                        </a:spcAft>
                      </a:pPr>
                      <a:r>
                        <a:rPr lang="en-US" alt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Compressor</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gridSpan="2">
                  <a:txBody>
                    <a:bodyPr/>
                    <a:lstStyle/>
                    <a:p>
                      <a:pPr algn="ctr">
                        <a:spcAft>
                          <a:spcPts val="0"/>
                        </a:spcAft>
                      </a:pPr>
                      <a:r>
                        <a:rPr lang="en-US" alt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DD110 (25HP) enhanced vapor injection scroll compressor from Hitachi, Guangzhou</a:t>
                      </a:r>
                      <a:endParaRPr 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ltLang="en-US"/>
                    </a:p>
                  </a:txBody>
                  <a:tcPr/>
                </a:tc>
                <a:extLst>
                  <a:ext uri="{0D108BD9-81ED-4DB2-BD59-A6C34878D82A}">
                    <a16:rowId xmlns:a16="http://schemas.microsoft.com/office/drawing/2014/main" val="10008"/>
                  </a:ext>
                </a:extLst>
              </a:tr>
              <a:tr h="145094">
                <a:tc gridSpan="2">
                  <a:txBody>
                    <a:bodyPr/>
                    <a:lstStyle/>
                    <a:p>
                      <a:pPr algn="ctr">
                        <a:spcAft>
                          <a:spcPts val="0"/>
                        </a:spcAft>
                      </a:pPr>
                      <a:r>
                        <a:rPr lang="en-US" alt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Compressor quantity</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r>
                        <a:rPr lang="en-US" alt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set</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alt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alt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45094">
                <a:tc gridSpan="2">
                  <a:txBody>
                    <a:bodyPr/>
                    <a:lstStyle/>
                    <a:p>
                      <a:pPr algn="ctr">
                        <a:spcAft>
                          <a:spcPts val="0"/>
                        </a:spcAft>
                      </a:pPr>
                      <a:r>
                        <a:rPr lang="en-US" altLang="zh-CN" sz="900" b="1" kern="100" baseline="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Water side HEX type</a:t>
                      </a:r>
                      <a:endParaRPr lang="zh-CN" alt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gridSpan="2">
                  <a:txBody>
                    <a:bodyPr/>
                    <a:lstStyle/>
                    <a:p>
                      <a:pPr algn="ctr">
                        <a:spcAft>
                          <a:spcPts val="0"/>
                        </a:spcAft>
                      </a:pPr>
                      <a:r>
                        <a:rPr lang="en-US" alt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Plate</a:t>
                      </a:r>
                      <a:r>
                        <a:rPr lang="en-US" altLang="zh-CN" sz="900" b="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HEX</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spcAft>
                          <a:spcPts val="0"/>
                        </a:spcAft>
                      </a:pPr>
                      <a:endParaRPr lang="zh-CN" sz="1000" b="0" kern="100" dirty="0">
                        <a:solidFill>
                          <a:schemeClr val="tx1"/>
                        </a:solidFill>
                        <a:effectLst/>
                        <a:latin typeface="宋体" panose="02010600030101010101" pitchFamily="2" charset="-122"/>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145094">
                <a:tc gridSpan="2">
                  <a:txBody>
                    <a:bodyPr/>
                    <a:lstStyle/>
                    <a:p>
                      <a:pPr algn="ctr">
                        <a:spcAft>
                          <a:spcPts val="0"/>
                        </a:spcAft>
                      </a:pPr>
                      <a:r>
                        <a:rPr lang="en-US" altLang="zh-CN" sz="900" b="1" kern="100" baseline="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Water side design pressure</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gridSpan="2">
                  <a:txBody>
                    <a:bodyPr/>
                    <a:lstStyle/>
                    <a:p>
                      <a:pPr algn="ctr">
                        <a:spcAft>
                          <a:spcPts val="0"/>
                        </a:spcAft>
                      </a:pPr>
                      <a:r>
                        <a:rPr lang="en-US" alt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1.0MPa</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spcAft>
                          <a:spcPts val="0"/>
                        </a:spcAft>
                      </a:pPr>
                      <a:endParaRPr lang="zh-CN" sz="1000" b="0" kern="100" dirty="0">
                        <a:solidFill>
                          <a:schemeClr val="tx1"/>
                        </a:solidFill>
                        <a:effectLst/>
                        <a:latin typeface="宋体" panose="02010600030101010101" pitchFamily="2" charset="-122"/>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145094">
                <a:tc gridSpan="2">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Rated</a:t>
                      </a:r>
                      <a:r>
                        <a:rPr lang="en-US" altLang="zh-CN" sz="900" b="1" kern="0" baseline="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water flow</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r>
                        <a:rPr lang="en-US"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m</a:t>
                      </a:r>
                      <a:r>
                        <a:rPr lang="en-US" sz="900" b="1" kern="0" baseline="300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3</a:t>
                      </a:r>
                      <a:r>
                        <a:rPr lang="en-US"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/h</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11.2</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22.4</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145094">
                <a:tc gridSpan="2">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Water resistance(without</a:t>
                      </a:r>
                      <a:r>
                        <a:rPr lang="en-US" altLang="zh-CN" sz="900" b="1" kern="0" baseline="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filter</a:t>
                      </a: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r>
                        <a:rPr lang="en-US" sz="900" b="1" kern="0" dirty="0" err="1">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kPa</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35</a:t>
                      </a:r>
                      <a:endParaRPr 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sz="900" b="0" kern="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35</a:t>
                      </a:r>
                      <a:endParaRPr 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r h="145094">
                <a:tc gridSpan="2">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Water resistance(with</a:t>
                      </a:r>
                      <a:r>
                        <a:rPr lang="en-US" altLang="zh-CN" sz="900" b="1" kern="0" baseline="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filter</a:t>
                      </a: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r>
                        <a:rPr lang="en-US" sz="900" b="1" kern="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kPa</a:t>
                      </a:r>
                      <a:endParaRPr lang="zh-CN" sz="900" b="1"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45</a:t>
                      </a:r>
                      <a:endParaRPr 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sz="900" b="0" kern="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45</a:t>
                      </a:r>
                      <a:endParaRPr 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4"/>
                  </a:ext>
                </a:extLst>
              </a:tr>
              <a:tr h="148847">
                <a:tc gridSpan="2">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Pipe diameter(inlet/outlet)</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a:txBody>
                    <a:bodyPr/>
                    <a:lstStyle/>
                    <a:p>
                      <a:pPr algn="ctr">
                        <a:spcAft>
                          <a:spcPts val="0"/>
                        </a:spcAft>
                      </a:pPr>
                      <a:r>
                        <a:rPr 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gridSpan="2">
                  <a:txBody>
                    <a:bodyPr/>
                    <a:lstStyle/>
                    <a:p>
                      <a:pPr algn="ctr">
                        <a:spcAft>
                          <a:spcPts val="0"/>
                        </a:spcAft>
                      </a:pPr>
                      <a:r>
                        <a:rPr lang="en-US"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G2-1/2 </a:t>
                      </a:r>
                      <a:r>
                        <a:rPr lang="en-US" alt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External thread</a:t>
                      </a:r>
                      <a:r>
                        <a:rPr lang="zh-CN" altLang="en-US"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DN65</a:t>
                      </a:r>
                      <a:r>
                        <a:rPr lang="zh-CN" altLang="en-US"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spcAft>
                          <a:spcPts val="0"/>
                        </a:spcAft>
                      </a:pPr>
                      <a:endParaRPr lang="zh-CN" sz="1000" b="0" kern="100" dirty="0">
                        <a:solidFill>
                          <a:schemeClr val="tx1"/>
                        </a:solidFill>
                        <a:effectLst/>
                        <a:latin typeface="宋体" panose="02010600030101010101" pitchFamily="2" charset="-122"/>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5"/>
                  </a:ext>
                </a:extLst>
              </a:tr>
              <a:tr h="145094">
                <a:tc rowSpan="3">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Fan</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Type</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zh-CN" sz="900" b="1" kern="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900" b="1"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gridSpan="2">
                  <a:txBody>
                    <a:bodyPr/>
                    <a:lstStyle/>
                    <a:p>
                      <a:pPr algn="ctr">
                        <a:spcAft>
                          <a:spcPts val="0"/>
                        </a:spcAft>
                      </a:pPr>
                      <a:r>
                        <a:rPr lang="en-US" altLang="zh-CN"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Low noise </a:t>
                      </a:r>
                      <a:r>
                        <a:rPr lang="en-US" altLang="zh-CN" sz="900" b="0" kern="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DC variable frequency </a:t>
                      </a:r>
                      <a:r>
                        <a:rPr lang="en-US" altLang="zh-CN"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axial flow fan</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ltLang="en-US"/>
                    </a:p>
                  </a:txBody>
                  <a:tcPr/>
                </a:tc>
                <a:extLst>
                  <a:ext uri="{0D108BD9-81ED-4DB2-BD59-A6C34878D82A}">
                    <a16:rowId xmlns:a16="http://schemas.microsoft.com/office/drawing/2014/main" val="10016"/>
                  </a:ext>
                </a:extLst>
              </a:tr>
              <a:tr h="145094">
                <a:tc vMerge="1">
                  <a:txBody>
                    <a:bodyPr/>
                    <a:lstStyle/>
                    <a:p>
                      <a:endParaRPr lang="zh-CN" altLang="en-US" dirty="0"/>
                    </a:p>
                  </a:txBody>
                  <a:tcPr/>
                </a:tc>
                <a:tc>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Air</a:t>
                      </a:r>
                      <a:r>
                        <a:rPr lang="en-US" altLang="zh-CN" sz="900" b="1" kern="0" baseline="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flow rate</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1" kern="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m</a:t>
                      </a:r>
                      <a:r>
                        <a:rPr lang="en-US" sz="900" b="1" kern="0" baseline="300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3</a:t>
                      </a:r>
                      <a:r>
                        <a:rPr lang="en-US" sz="900" b="1" kern="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/h</a:t>
                      </a:r>
                      <a:endParaRPr lang="zh-CN" sz="900" b="1"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24400</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43000</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7"/>
                  </a:ext>
                </a:extLst>
              </a:tr>
              <a:tr h="145094">
                <a:tc vMerge="1">
                  <a:txBody>
                    <a:bodyPr/>
                    <a:lstStyle/>
                    <a:p>
                      <a:endParaRPr lang="zh-CN" altLang="en-US"/>
                    </a:p>
                  </a:txBody>
                  <a:tcPr/>
                </a:tc>
                <a:tc>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QTY</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alt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set</a:t>
                      </a:r>
                      <a:endParaRPr lang="zh-CN" alt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8"/>
                  </a:ext>
                </a:extLst>
              </a:tr>
              <a:tr h="145094">
                <a:tc rowSpan="2">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Refrigerant</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Type</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1" kern="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900" b="1"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gridSpan="2">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R410A</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ltLang="en-US"/>
                    </a:p>
                  </a:txBody>
                  <a:tcPr/>
                </a:tc>
                <a:extLst>
                  <a:ext uri="{0D108BD9-81ED-4DB2-BD59-A6C34878D82A}">
                    <a16:rowId xmlns:a16="http://schemas.microsoft.com/office/drawing/2014/main" val="10019"/>
                  </a:ext>
                </a:extLst>
              </a:tr>
              <a:tr h="145094">
                <a:tc vMerge="1">
                  <a:txBody>
                    <a:bodyPr/>
                    <a:lstStyle/>
                    <a:p>
                      <a:endParaRPr lang="zh-CN" altLang="en-US"/>
                    </a:p>
                  </a:txBody>
                  <a:tcPr/>
                </a:tc>
                <a:tc>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Total</a:t>
                      </a:r>
                      <a:r>
                        <a:rPr lang="en-US" altLang="zh-CN" sz="900" b="1" kern="0" baseline="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charge</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1" kern="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kg</a:t>
                      </a:r>
                      <a:endParaRPr lang="zh-CN" sz="900" b="1"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0" ker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15.5</a:t>
                      </a:r>
                      <a:endParaRPr lang="zh-CN" sz="900" b="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2*14</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20"/>
                  </a:ext>
                </a:extLst>
              </a:tr>
              <a:tr h="145094">
                <a:tc rowSpan="3">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Outline dimension</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L</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1" kern="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mm</a:t>
                      </a:r>
                      <a:endParaRPr lang="zh-CN" sz="900" b="1"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0" ker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1950</a:t>
                      </a:r>
                      <a:endParaRPr lang="zh-CN" sz="900" b="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2190</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21"/>
                  </a:ext>
                </a:extLst>
              </a:tr>
              <a:tr h="145094">
                <a:tc vMerge="1">
                  <a:txBody>
                    <a:bodyPr/>
                    <a:lstStyle/>
                    <a:p>
                      <a:endParaRPr lang="zh-CN" altLang="en-US"/>
                    </a:p>
                  </a:txBody>
                  <a:tcPr/>
                </a:tc>
                <a:tc>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W</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1" kern="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mm</a:t>
                      </a:r>
                      <a:endParaRPr lang="zh-CN" sz="900" b="1"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0" ker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765</a:t>
                      </a:r>
                      <a:endParaRPr lang="zh-CN" sz="900" b="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1100</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22"/>
                  </a:ext>
                </a:extLst>
              </a:tr>
              <a:tr h="145094">
                <a:tc vMerge="1">
                  <a:txBody>
                    <a:bodyPr/>
                    <a:lstStyle/>
                    <a:p>
                      <a:endParaRPr lang="zh-CN" altLang="en-US"/>
                    </a:p>
                  </a:txBody>
                  <a:tcPr/>
                </a:tc>
                <a:tc>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H</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1" kern="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mm</a:t>
                      </a:r>
                      <a:endParaRPr lang="zh-CN" sz="900" b="1"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1725</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2360</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23"/>
                  </a:ext>
                </a:extLst>
              </a:tr>
              <a:tr h="145094">
                <a:tc rowSpan="2">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Weight</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Net</a:t>
                      </a:r>
                      <a:r>
                        <a:rPr lang="en-US" altLang="zh-CN" sz="900" b="1" kern="0" baseline="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weight</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1" kern="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kg</a:t>
                      </a:r>
                      <a:endParaRPr lang="zh-CN" sz="900" b="1"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490</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910</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24"/>
                  </a:ext>
                </a:extLst>
              </a:tr>
              <a:tr h="145094">
                <a:tc vMerge="1">
                  <a:txBody>
                    <a:bodyPr/>
                    <a:lstStyle/>
                    <a:p>
                      <a:endParaRPr lang="zh-CN" altLang="en-US"/>
                    </a:p>
                  </a:txBody>
                  <a:tcPr/>
                </a:tc>
                <a:tc>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Operation weight</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1" kern="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kg</a:t>
                      </a:r>
                      <a:endParaRPr lang="zh-CN" sz="900" b="1" kern="10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510</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sz="900" b="0" kern="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930</a:t>
                      </a:r>
                      <a:endParaRPr lang="zh-CN" sz="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25"/>
                  </a:ext>
                </a:extLst>
              </a:tr>
              <a:tr h="145094">
                <a:tc gridSpan="3">
                  <a:txBody>
                    <a:bodyPr/>
                    <a:lstStyle/>
                    <a:p>
                      <a:pPr algn="ctr">
                        <a:spcAft>
                          <a:spcPts val="0"/>
                        </a:spcAft>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Noise dB(A) (sound power level)</a:t>
                      </a:r>
                      <a:endParaRPr 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pPr algn="ctr">
                        <a:spcAft>
                          <a:spcPts val="0"/>
                        </a:spcAft>
                      </a:pPr>
                      <a:endParaRPr lang="zh-CN" sz="1000" b="0" kern="100" dirty="0">
                        <a:solidFill>
                          <a:schemeClr val="tx1"/>
                        </a:solidFill>
                        <a:effectLst/>
                        <a:latin typeface="宋体" panose="02010600030101010101" pitchFamily="2" charset="-122"/>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spcAft>
                          <a:spcPts val="0"/>
                        </a:spcAft>
                      </a:pPr>
                      <a:endParaRPr lang="zh-CN" sz="1000" b="0" kern="100" dirty="0">
                        <a:solidFill>
                          <a:schemeClr val="tx1"/>
                        </a:solidFill>
                        <a:effectLst/>
                        <a:latin typeface="宋体" panose="02010600030101010101" pitchFamily="2" charset="-122"/>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alt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81</a:t>
                      </a:r>
                      <a:endParaRPr 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altLang="zh-CN" sz="900" b="0" kern="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84</a:t>
                      </a:r>
                      <a:endParaRPr 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26"/>
                  </a:ext>
                </a:extLst>
              </a:tr>
              <a:tr h="145094">
                <a:tc gridSpan="3">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900" b="1" kern="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Noise dB(A) (sound pressure level)</a:t>
                      </a:r>
                      <a:endParaRPr lang="zh-CN" altLang="zh-CN" sz="900" b="1" kern="1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99395"/>
                    </a:solidFill>
                  </a:tcPr>
                </a:tc>
                <a:tc hMerge="1">
                  <a:txBody>
                    <a:bodyPr/>
                    <a:lstStyle/>
                    <a:p>
                      <a:endParaRPr lang="zh-CN" altLang="en-US"/>
                    </a:p>
                  </a:txBody>
                  <a:tcPr/>
                </a:tc>
                <a:tc hMerge="1">
                  <a:txBody>
                    <a:bodyPr/>
                    <a:lstStyle/>
                    <a:p>
                      <a:endParaRPr lang="zh-CN" altLang="en-US"/>
                    </a:p>
                  </a:txBody>
                  <a:tcPr/>
                </a:tc>
                <a:tc>
                  <a:txBody>
                    <a:bodyPr/>
                    <a:lstStyle/>
                    <a:p>
                      <a:pPr algn="ctr">
                        <a:spcAft>
                          <a:spcPts val="0"/>
                        </a:spcAft>
                      </a:pPr>
                      <a:r>
                        <a:rPr lang="en-US" alt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68</a:t>
                      </a:r>
                      <a:endParaRPr 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US" alt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70</a:t>
                      </a:r>
                      <a:endParaRPr lang="zh-CN" sz="9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10817" marR="108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51872575"/>
                  </a:ext>
                </a:extLst>
              </a:tr>
            </a:tbl>
          </a:graphicData>
        </a:graphic>
      </p:graphicFrame>
    </p:spTree>
    <p:extLst>
      <p:ext uri="{BB962C8B-B14F-4D97-AF65-F5344CB8AC3E}">
        <p14:creationId xmlns:p14="http://schemas.microsoft.com/office/powerpoint/2010/main" val="16821615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id="{17A94E35-04E1-0D4D-85C5-759F39E4DD1B}"/>
              </a:ext>
            </a:extLst>
          </p:cNvPr>
          <p:cNvSpPr txBox="1"/>
          <p:nvPr/>
        </p:nvSpPr>
        <p:spPr>
          <a:xfrm>
            <a:off x="462676" y="740733"/>
            <a:ext cx="1328441" cy="369332"/>
          </a:xfrm>
          <a:prstGeom prst="rect">
            <a:avLst/>
          </a:prstGeom>
          <a:noFill/>
        </p:spPr>
        <p:txBody>
          <a:bodyPr wrap="none" rtlCol="0">
            <a:spAutoFit/>
          </a:bodyPr>
          <a:lstStyle/>
          <a:p>
            <a:r>
              <a:rPr kumimoji="1" lang="hu-HU" altLang="ja-JP" sz="1800" b="1" dirty="0">
                <a:solidFill>
                  <a:srgbClr val="00AAA6"/>
                </a:solidFill>
                <a:latin typeface="微软雅黑" panose="020B0503020204020204" pitchFamily="34" charset="-122"/>
                <a:ea typeface="微软雅黑" panose="020B0503020204020204" pitchFamily="34" charset="-122"/>
              </a:rPr>
              <a:t>Bemutató</a:t>
            </a:r>
            <a:endParaRPr kumimoji="1" lang="ja-JP" altLang="en-US" sz="1800" b="1" dirty="0">
              <a:solidFill>
                <a:srgbClr val="00AAA6"/>
              </a:solidFill>
              <a:latin typeface="微软雅黑" panose="020B0503020204020204" pitchFamily="34" charset="-122"/>
              <a:ea typeface="微软雅黑" panose="020B0503020204020204" pitchFamily="34" charset="-122"/>
            </a:endParaRPr>
          </a:p>
        </p:txBody>
      </p:sp>
      <p:sp>
        <p:nvSpPr>
          <p:cNvPr id="22" name="文本框 4">
            <a:extLst>
              <a:ext uri="{FF2B5EF4-FFF2-40B4-BE49-F238E27FC236}">
                <a16:creationId xmlns:a16="http://schemas.microsoft.com/office/drawing/2014/main" id="{CBFE5FFE-3819-124E-AA4A-83BAC0DE3157}"/>
              </a:ext>
            </a:extLst>
          </p:cNvPr>
          <p:cNvSpPr txBox="1"/>
          <p:nvPr/>
        </p:nvSpPr>
        <p:spPr>
          <a:xfrm>
            <a:off x="7167870" y="5850206"/>
            <a:ext cx="1200970" cy="255263"/>
          </a:xfrm>
          <a:prstGeom prst="rect">
            <a:avLst/>
          </a:prstGeom>
          <a:noFill/>
        </p:spPr>
        <p:txBody>
          <a:bodyPr wrap="none" rtlCol="0">
            <a:spAutoFit/>
          </a:bodyPr>
          <a:lstStyle>
            <a:defPPr>
              <a:defRPr lang="zh-CN"/>
            </a:defPPr>
            <a:lvl1pPr>
              <a:lnSpc>
                <a:spcPct val="150000"/>
              </a:lnSpc>
              <a:defRPr kumimoji="1" sz="800">
                <a:solidFill>
                  <a:srgbClr val="C00000"/>
                </a:solidFill>
                <a:latin typeface="微软雅黑" panose="020B0503020204020204" pitchFamily="34" charset="-122"/>
                <a:ea typeface="微软雅黑" panose="020B0503020204020204" pitchFamily="34" charset="-122"/>
              </a:defRPr>
            </a:lvl1pPr>
          </a:lstStyle>
          <a:p>
            <a:r>
              <a:rPr lang="en-US" altLang="zh-CN" dirty="0">
                <a:solidFill>
                  <a:schemeClr val="tx1">
                    <a:lumMod val="50000"/>
                    <a:lumOff val="50000"/>
                  </a:schemeClr>
                </a:solidFill>
              </a:rPr>
              <a:t>Page number format</a:t>
            </a:r>
          </a:p>
        </p:txBody>
      </p:sp>
      <p:sp>
        <p:nvSpPr>
          <p:cNvPr id="12" name="文本框 11"/>
          <p:cNvSpPr txBox="1"/>
          <p:nvPr/>
        </p:nvSpPr>
        <p:spPr>
          <a:xfrm>
            <a:off x="4905497" y="4620590"/>
            <a:ext cx="1598556" cy="246221"/>
          </a:xfrm>
          <a:prstGeom prst="rect">
            <a:avLst/>
          </a:prstGeom>
          <a:noFill/>
        </p:spPr>
        <p:txBody>
          <a:bodyPr wrap="square" rtlCol="0">
            <a:spAutoFit/>
          </a:bodyPr>
          <a:lstStyle/>
          <a:p>
            <a:r>
              <a:rPr lang="hu-HU" altLang="zh-CN" sz="1000" b="1" dirty="0">
                <a:latin typeface="Times New Roman" panose="02020603050405020304" pitchFamily="18" charset="0"/>
                <a:ea typeface="微软雅黑" panose="020B0503020204020204" pitchFamily="34" charset="-122"/>
                <a:cs typeface="Times New Roman" panose="02020603050405020304" pitchFamily="18" charset="0"/>
              </a:rPr>
              <a:t>Fűtési üzemmód</a:t>
            </a:r>
            <a:endParaRPr lang="zh-CN" altLang="en-US" sz="10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文本框 12"/>
          <p:cNvSpPr txBox="1"/>
          <p:nvPr/>
        </p:nvSpPr>
        <p:spPr>
          <a:xfrm>
            <a:off x="2365956" y="2635521"/>
            <a:ext cx="1454537" cy="246221"/>
          </a:xfrm>
          <a:prstGeom prst="rect">
            <a:avLst/>
          </a:prstGeom>
          <a:noFill/>
        </p:spPr>
        <p:txBody>
          <a:bodyPr wrap="square" rtlCol="0">
            <a:spAutoFit/>
          </a:bodyPr>
          <a:lstStyle/>
          <a:p>
            <a:r>
              <a:rPr lang="en-US" altLang="zh-CN" sz="1000" dirty="0">
                <a:solidFill>
                  <a:srgbClr val="499395"/>
                </a:solidFill>
                <a:latin typeface="Times New Roman" panose="02020603050405020304" pitchFamily="18" charset="0"/>
                <a:ea typeface="微软雅黑" panose="020B0503020204020204" pitchFamily="34" charset="-122"/>
                <a:cs typeface="Times New Roman" panose="02020603050405020304" pitchFamily="18" charset="0"/>
              </a:rPr>
              <a:t>HFRWVE-130DPF/AE</a:t>
            </a:r>
          </a:p>
        </p:txBody>
      </p:sp>
      <p:sp>
        <p:nvSpPr>
          <p:cNvPr id="14" name="文本框 13"/>
          <p:cNvSpPr txBox="1"/>
          <p:nvPr/>
        </p:nvSpPr>
        <p:spPr>
          <a:xfrm>
            <a:off x="793247" y="2635521"/>
            <a:ext cx="1412742" cy="246221"/>
          </a:xfrm>
          <a:prstGeom prst="rect">
            <a:avLst/>
          </a:prstGeom>
          <a:noFill/>
        </p:spPr>
        <p:txBody>
          <a:bodyPr wrap="square" rtlCol="0">
            <a:spAutoFit/>
          </a:bodyPr>
          <a:lstStyle/>
          <a:p>
            <a:r>
              <a:rPr lang="en-US" altLang="zh-CN" sz="1000" dirty="0">
                <a:solidFill>
                  <a:srgbClr val="499395"/>
                </a:solidFill>
                <a:latin typeface="Times New Roman" panose="02020603050405020304" pitchFamily="18" charset="0"/>
                <a:ea typeface="微软雅黑" panose="020B0503020204020204" pitchFamily="34" charset="-122"/>
                <a:cs typeface="Times New Roman" panose="02020603050405020304" pitchFamily="18" charset="0"/>
              </a:rPr>
              <a:t>HFRWVE-65SPF/AE</a:t>
            </a:r>
          </a:p>
        </p:txBody>
      </p:sp>
      <p:graphicFrame>
        <p:nvGraphicFramePr>
          <p:cNvPr id="24" name="图表 23"/>
          <p:cNvGraphicFramePr>
            <a:graphicFrameLocks/>
          </p:cNvGraphicFramePr>
          <p:nvPr>
            <p:extLst>
              <p:ext uri="{D42A27DB-BD31-4B8C-83A1-F6EECF244321}">
                <p14:modId xmlns:p14="http://schemas.microsoft.com/office/powerpoint/2010/main" val="2193160063"/>
              </p:ext>
            </p:extLst>
          </p:nvPr>
        </p:nvGraphicFramePr>
        <p:xfrm>
          <a:off x="4303526" y="2788777"/>
          <a:ext cx="2234280" cy="1967837"/>
        </p:xfrm>
        <a:graphic>
          <a:graphicData uri="http://schemas.openxmlformats.org/drawingml/2006/chart">
            <c:chart xmlns:c="http://schemas.openxmlformats.org/drawingml/2006/chart" xmlns:r="http://schemas.openxmlformats.org/officeDocument/2006/relationships" r:id="rId3"/>
          </a:graphicData>
        </a:graphic>
      </p:graphicFrame>
      <p:sp>
        <p:nvSpPr>
          <p:cNvPr id="26" name="矩形 25"/>
          <p:cNvSpPr/>
          <p:nvPr/>
        </p:nvSpPr>
        <p:spPr>
          <a:xfrm>
            <a:off x="4502170" y="1334554"/>
            <a:ext cx="1713931" cy="854080"/>
          </a:xfrm>
          <a:prstGeom prst="rect">
            <a:avLst/>
          </a:prstGeom>
        </p:spPr>
        <p:txBody>
          <a:bodyPr wrap="none">
            <a:spAutoFit/>
          </a:bodyPr>
          <a:lstStyle/>
          <a:p>
            <a:pPr>
              <a:lnSpc>
                <a:spcPct val="150000"/>
              </a:lnSpc>
            </a:pPr>
            <a:r>
              <a:rPr lang="hu-HU" altLang="zh-CN" sz="1200" dirty="0" smtClean="0">
                <a:solidFill>
                  <a:srgbClr val="008080"/>
                </a:solidFill>
                <a:latin typeface="Times New Roman" panose="02020603050405020304" pitchFamily="18" charset="0"/>
                <a:ea typeface="微软雅黑" panose="020B0503020204020204" pitchFamily="34" charset="-122"/>
                <a:cs typeface="Times New Roman" panose="02020603050405020304" pitchFamily="18" charset="0"/>
              </a:rPr>
              <a:t>Minőségi </a:t>
            </a:r>
            <a:r>
              <a:rPr lang="hu-HU" altLang="zh-CN" sz="1200" dirty="0" err="1" smtClean="0">
                <a:solidFill>
                  <a:srgbClr val="008080"/>
                </a:solidFill>
                <a:latin typeface="Times New Roman" panose="02020603050405020304" pitchFamily="18" charset="0"/>
                <a:ea typeface="微软雅黑" panose="020B0503020204020204" pitchFamily="34" charset="-122"/>
                <a:cs typeface="Times New Roman" panose="02020603050405020304" pitchFamily="18" charset="0"/>
              </a:rPr>
              <a:t>tanusítványok</a:t>
            </a:r>
            <a:r>
              <a:rPr lang="en-US" altLang="zh-CN" sz="1200" dirty="0" smtClean="0">
                <a:solidFill>
                  <a:srgbClr val="008080"/>
                </a:solidFill>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1200" dirty="0">
              <a:solidFill>
                <a:srgbClr val="008080"/>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900" dirty="0">
                <a:latin typeface="Times New Roman" panose="02020603050405020304" pitchFamily="18" charset="0"/>
                <a:ea typeface="微软雅黑" panose="020B0503020204020204" pitchFamily="34" charset="-122"/>
                <a:cs typeface="Times New Roman" panose="02020603050405020304" pitchFamily="18" charset="0"/>
              </a:rPr>
              <a:t>EU RoHS 2.0, WEEE</a:t>
            </a:r>
          </a:p>
          <a:p>
            <a:pPr>
              <a:lnSpc>
                <a:spcPct val="150000"/>
              </a:lnSpc>
            </a:pPr>
            <a:r>
              <a:rPr lang="en-US" altLang="zh-CN" sz="1200" dirty="0">
                <a:solidFill>
                  <a:srgbClr val="008080"/>
                </a:solidFill>
                <a:latin typeface="Times New Roman" panose="02020603050405020304" pitchFamily="18" charset="0"/>
                <a:ea typeface="微软雅黑" panose="020B0503020204020204" pitchFamily="34" charset="-122"/>
                <a:cs typeface="Times New Roman" panose="02020603050405020304" pitchFamily="18" charset="0"/>
              </a:rPr>
              <a:t>C</a:t>
            </a:r>
            <a:r>
              <a:rPr lang="hu-HU" altLang="zh-CN" sz="1200" dirty="0">
                <a:solidFill>
                  <a:srgbClr val="008080"/>
                </a:solidFill>
                <a:latin typeface="Times New Roman" panose="02020603050405020304" pitchFamily="18" charset="0"/>
                <a:ea typeface="微软雅黑" panose="020B0503020204020204" pitchFamily="34" charset="-122"/>
                <a:cs typeface="Times New Roman" panose="02020603050405020304" pitchFamily="18" charset="0"/>
              </a:rPr>
              <a:t>E</a:t>
            </a:r>
            <a:r>
              <a:rPr lang="en-US" altLang="zh-CN" sz="900" dirty="0">
                <a:solidFill>
                  <a:srgbClr val="008080"/>
                </a:solidFill>
                <a:latin typeface="Times New Roman" panose="02020603050405020304" pitchFamily="18" charset="0"/>
                <a:ea typeface="微软雅黑" panose="020B0503020204020204" pitchFamily="34" charset="-122"/>
                <a:cs typeface="Times New Roman" panose="02020603050405020304" pitchFamily="18" charset="0"/>
              </a:rPr>
              <a:t>	</a:t>
            </a:r>
          </a:p>
        </p:txBody>
      </p:sp>
      <p:sp>
        <p:nvSpPr>
          <p:cNvPr id="27" name="矩形 26"/>
          <p:cNvSpPr/>
          <p:nvPr/>
        </p:nvSpPr>
        <p:spPr>
          <a:xfrm>
            <a:off x="4502170" y="864453"/>
            <a:ext cx="2499402" cy="276999"/>
          </a:xfrm>
          <a:prstGeom prst="rect">
            <a:avLst/>
          </a:prstGeom>
        </p:spPr>
        <p:txBody>
          <a:bodyPr wrap="none">
            <a:spAutoFit/>
          </a:bodyPr>
          <a:lstStyle/>
          <a:p>
            <a:r>
              <a:rPr lang="en-US" altLang="zh-CN" sz="1200" dirty="0">
                <a:solidFill>
                  <a:srgbClr val="008080"/>
                </a:solidFill>
                <a:latin typeface="Times New Roman" panose="02020603050405020304" pitchFamily="18" charset="0"/>
                <a:ea typeface="微软雅黑" panose="020B0503020204020204" pitchFamily="34" charset="-122"/>
                <a:cs typeface="Times New Roman" panose="02020603050405020304" pitchFamily="18" charset="0"/>
              </a:rPr>
              <a:t>Product series</a:t>
            </a:r>
            <a:r>
              <a:rPr lang="zh-CN" altLang="en-US" sz="1200" dirty="0">
                <a:solidFill>
                  <a:srgbClr val="00808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900" dirty="0">
                <a:latin typeface="Times New Roman" panose="02020603050405020304" pitchFamily="18" charset="0"/>
                <a:ea typeface="微软雅黑" panose="020B0503020204020204" pitchFamily="34" charset="-122"/>
                <a:cs typeface="Times New Roman" panose="02020603050405020304" pitchFamily="18" charset="0"/>
              </a:rPr>
              <a:t>Hisense</a:t>
            </a:r>
            <a:r>
              <a:rPr lang="en-US" altLang="zh-CN" sz="9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Inverter</a:t>
            </a:r>
            <a:r>
              <a:rPr lang="en-US" altLang="zh-CN" sz="900" kern="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900" kern="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V</a:t>
            </a:r>
            <a:r>
              <a:rPr lang="en-US" altLang="zh-CN" sz="9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E1</a:t>
            </a:r>
            <a:r>
              <a:rPr lang="en-US" altLang="zh-CN" sz="900" dirty="0">
                <a:latin typeface="Times New Roman" panose="02020603050405020304" pitchFamily="18" charset="0"/>
                <a:ea typeface="微软雅黑" panose="020B0503020204020204" pitchFamily="34" charset="-122"/>
                <a:cs typeface="Times New Roman" panose="02020603050405020304" pitchFamily="18" charset="0"/>
              </a:rPr>
              <a:t> series</a:t>
            </a:r>
            <a:endParaRPr lang="zh-CN" altLang="en-US" sz="900" dirty="0">
              <a:latin typeface="Times New Roman" panose="02020603050405020304" pitchFamily="18" charset="0"/>
              <a:cs typeface="Times New Roman" panose="02020603050405020304" pitchFamily="18" charset="0"/>
            </a:endParaRPr>
          </a:p>
        </p:txBody>
      </p:sp>
      <p:graphicFrame>
        <p:nvGraphicFramePr>
          <p:cNvPr id="28" name="表格 27"/>
          <p:cNvGraphicFramePr>
            <a:graphicFrameLocks noGrp="1"/>
          </p:cNvGraphicFramePr>
          <p:nvPr>
            <p:extLst>
              <p:ext uri="{D42A27DB-BD31-4B8C-83A1-F6EECF244321}">
                <p14:modId xmlns:p14="http://schemas.microsoft.com/office/powerpoint/2010/main" val="1051838047"/>
              </p:ext>
            </p:extLst>
          </p:nvPr>
        </p:nvGraphicFramePr>
        <p:xfrm>
          <a:off x="760255" y="3193188"/>
          <a:ext cx="3250882" cy="1101354"/>
        </p:xfrm>
        <a:graphic>
          <a:graphicData uri="http://schemas.openxmlformats.org/drawingml/2006/table">
            <a:tbl>
              <a:tblPr>
                <a:tableStyleId>{5C22544A-7EE6-4342-B048-85BDC9FD1C3A}</a:tableStyleId>
              </a:tblPr>
              <a:tblGrid>
                <a:gridCol w="1073308">
                  <a:extLst>
                    <a:ext uri="{9D8B030D-6E8A-4147-A177-3AD203B41FA5}">
                      <a16:colId xmlns:a16="http://schemas.microsoft.com/office/drawing/2014/main" val="20000"/>
                    </a:ext>
                  </a:extLst>
                </a:gridCol>
                <a:gridCol w="1047751">
                  <a:extLst>
                    <a:ext uri="{9D8B030D-6E8A-4147-A177-3AD203B41FA5}">
                      <a16:colId xmlns:a16="http://schemas.microsoft.com/office/drawing/2014/main" val="20001"/>
                    </a:ext>
                  </a:extLst>
                </a:gridCol>
                <a:gridCol w="1129823">
                  <a:extLst>
                    <a:ext uri="{9D8B030D-6E8A-4147-A177-3AD203B41FA5}">
                      <a16:colId xmlns:a16="http://schemas.microsoft.com/office/drawing/2014/main" val="20002"/>
                    </a:ext>
                  </a:extLst>
                </a:gridCol>
              </a:tblGrid>
              <a:tr h="246246">
                <a:tc>
                  <a:txBody>
                    <a:bodyPr/>
                    <a:lstStyle/>
                    <a:p>
                      <a:pPr algn="ctr" fontAlgn="b"/>
                      <a:r>
                        <a:rPr lang="en-US" altLang="zh-CN" sz="1000" b="0" i="0" u="none" strike="noStrike" dirty="0">
                          <a:ln>
                            <a:noFill/>
                          </a:ln>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Model</a:t>
                      </a:r>
                      <a:endParaRPr lang="zh-CN" altLang="en-US" sz="1000" b="0" i="0" u="none" strike="noStrike" dirty="0">
                        <a:ln>
                          <a:noFill/>
                        </a:ln>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1000" b="0" i="0" u="none" strike="noStrike" kern="1200" dirty="0">
                          <a:ln>
                            <a:noFill/>
                          </a:ln>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HFRWVE-65SPF/AE</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1000" b="0" i="0" u="none" strike="noStrike" kern="1200" dirty="0">
                          <a:ln>
                            <a:noFill/>
                          </a:ln>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HFRWVE-130DPF/AE</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69715">
                <a:tc>
                  <a:txBody>
                    <a:bodyPr/>
                    <a:lstStyle/>
                    <a:p>
                      <a:pPr algn="ctr" fontAlgn="b"/>
                      <a:r>
                        <a:rPr lang="hu-HU" altLang="zh-CN" sz="1000" u="none" strike="noStrike" dirty="0">
                          <a:ln>
                            <a:noFill/>
                          </a:ln>
                          <a:effectLst/>
                          <a:latin typeface="Times New Roman" panose="02020603050405020304" pitchFamily="18" charset="0"/>
                          <a:ea typeface="微软雅黑" panose="020B0503020204020204" pitchFamily="34" charset="-122"/>
                          <a:cs typeface="Times New Roman" panose="02020603050405020304" pitchFamily="18" charset="0"/>
                        </a:rPr>
                        <a:t>Hűtő teljesítmény</a:t>
                      </a:r>
                      <a:endParaRPr lang="zh-CN" altLang="en-US" sz="1000" b="0" i="0" u="none" strike="noStrike" dirty="0">
                        <a:ln>
                          <a:noFill/>
                        </a:ln>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u="none" strike="noStrike"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63kW</a:t>
                      </a:r>
                      <a:endParaRPr lang="en-US" sz="1000" b="0" i="0" u="none" strike="noStrike"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zh-CN" sz="1000" b="0" i="0" u="none" strike="noStrike"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126kW</a:t>
                      </a:r>
                      <a:endParaRPr lang="zh-CN" altLang="en-US" sz="1000" b="0" i="0" u="none" strike="noStrike"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249980">
                <a:tc>
                  <a:txBody>
                    <a:bodyPr/>
                    <a:lstStyle/>
                    <a:p>
                      <a:pPr algn="ctr" fontAlgn="b"/>
                      <a:r>
                        <a:rPr lang="hu-HU" altLang="zh-CN" sz="1000" u="none" strike="noStrike" dirty="0">
                          <a:ln>
                            <a:noFill/>
                          </a:ln>
                          <a:effectLst/>
                          <a:latin typeface="Times New Roman" panose="02020603050405020304" pitchFamily="18" charset="0"/>
                          <a:ea typeface="微软雅黑" panose="020B0503020204020204" pitchFamily="34" charset="-122"/>
                          <a:cs typeface="Times New Roman" panose="02020603050405020304" pitchFamily="18" charset="0"/>
                        </a:rPr>
                        <a:t>Fűtő teljesítmény</a:t>
                      </a:r>
                      <a:endParaRPr lang="zh-CN" altLang="en-US" sz="1000" b="0" i="0" u="none" strike="noStrike" dirty="0">
                        <a:ln>
                          <a:noFill/>
                        </a:ln>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b="0" i="0" u="none" strike="noStrike"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68kW</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altLang="zh-CN" sz="1000" b="0" i="0" u="none" strike="noStrike"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136kW</a:t>
                      </a:r>
                      <a:endParaRPr lang="zh-CN" altLang="en-US" sz="1000" b="0" i="0" u="none" strike="noStrike"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269715">
                <a:tc>
                  <a:txBody>
                    <a:bodyPr/>
                    <a:lstStyle/>
                    <a:p>
                      <a:pPr algn="ctr" fontAlgn="b"/>
                      <a:r>
                        <a:rPr lang="hu-HU" sz="1000" u="none" strike="noStrike" dirty="0" err="1">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Compresszor</a:t>
                      </a:r>
                      <a:endParaRPr lang="en-US" sz="1000" b="0" i="0" u="none" strike="noStrike"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hu-HU" altLang="zh-CN" sz="1000" b="0" i="0" u="none" strike="noStrike" dirty="0" err="1">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Inv</a:t>
                      </a:r>
                      <a:endParaRPr lang="en-US" altLang="zh-CN" sz="1000" b="0" i="0" u="none" strike="noStrike"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hu-HU" sz="1000" b="0" i="0" u="none" strike="noStrike" dirty="0" err="1">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Inv</a:t>
                      </a:r>
                      <a:endParaRPr lang="en-US" sz="1000" b="0" i="0" u="none" strike="noStrike"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29" name="文本框 28"/>
          <p:cNvSpPr txBox="1"/>
          <p:nvPr/>
        </p:nvSpPr>
        <p:spPr>
          <a:xfrm>
            <a:off x="6854173" y="4595539"/>
            <a:ext cx="1642013" cy="246221"/>
          </a:xfrm>
          <a:prstGeom prst="rect">
            <a:avLst/>
          </a:prstGeom>
          <a:noFill/>
        </p:spPr>
        <p:txBody>
          <a:bodyPr wrap="square" rtlCol="0">
            <a:spAutoFit/>
          </a:bodyPr>
          <a:lstStyle/>
          <a:p>
            <a:r>
              <a:rPr lang="hu-HU" altLang="zh-CN" sz="1000" b="1" dirty="0">
                <a:latin typeface="Times New Roman" panose="02020603050405020304" pitchFamily="18" charset="0"/>
                <a:ea typeface="微软雅黑" panose="020B0503020204020204" pitchFamily="34" charset="-122"/>
                <a:cs typeface="Times New Roman" panose="02020603050405020304" pitchFamily="18" charset="0"/>
              </a:rPr>
              <a:t>Hűtési üzemmód</a:t>
            </a:r>
            <a:endParaRPr lang="zh-CN" altLang="en-US" sz="1000" b="1"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6434" y="1426879"/>
            <a:ext cx="1240090" cy="1144871"/>
          </a:xfrm>
          <a:prstGeom prst="rect">
            <a:avLst/>
          </a:prstGeom>
        </p:spPr>
      </p:pic>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4786" y="1174328"/>
            <a:ext cx="1304783" cy="1461193"/>
          </a:xfrm>
          <a:prstGeom prst="rect">
            <a:avLst/>
          </a:prstGeom>
        </p:spPr>
      </p:pic>
      <p:graphicFrame>
        <p:nvGraphicFramePr>
          <p:cNvPr id="32" name="图表 31"/>
          <p:cNvGraphicFramePr>
            <a:graphicFrameLocks/>
          </p:cNvGraphicFramePr>
          <p:nvPr>
            <p:extLst>
              <p:ext uri="{D42A27DB-BD31-4B8C-83A1-F6EECF244321}">
                <p14:modId xmlns:p14="http://schemas.microsoft.com/office/powerpoint/2010/main" val="4199594668"/>
              </p:ext>
            </p:extLst>
          </p:nvPr>
        </p:nvGraphicFramePr>
        <p:xfrm>
          <a:off x="6537806" y="2797092"/>
          <a:ext cx="1958380" cy="1874872"/>
        </p:xfrm>
        <a:graphic>
          <a:graphicData uri="http://schemas.openxmlformats.org/drawingml/2006/chart">
            <c:chart xmlns:c="http://schemas.openxmlformats.org/drawingml/2006/chart" xmlns:r="http://schemas.openxmlformats.org/officeDocument/2006/relationships" r:id="rId6"/>
          </a:graphicData>
        </a:graphic>
      </p:graphicFrame>
      <p:sp>
        <p:nvSpPr>
          <p:cNvPr id="2" name="文本框 17">
            <a:extLst>
              <a:ext uri="{FF2B5EF4-FFF2-40B4-BE49-F238E27FC236}">
                <a16:creationId xmlns:a16="http://schemas.microsoft.com/office/drawing/2014/main" id="{2386AE83-7CD0-CB6C-E27D-D1997A7F55E1}"/>
              </a:ext>
            </a:extLst>
          </p:cNvPr>
          <p:cNvSpPr txBox="1"/>
          <p:nvPr/>
        </p:nvSpPr>
        <p:spPr>
          <a:xfrm>
            <a:off x="209894" y="149056"/>
            <a:ext cx="1149674" cy="400110"/>
          </a:xfrm>
          <a:prstGeom prst="rect">
            <a:avLst/>
          </a:prstGeom>
          <a:noFill/>
        </p:spPr>
        <p:txBody>
          <a:bodyPr wrap="none" rtlCol="0">
            <a:spAutoFit/>
          </a:bodyPr>
          <a:lstStyle/>
          <a:p>
            <a:pPr fontAlgn="auto">
              <a:spcBef>
                <a:spcPts val="0"/>
              </a:spcBef>
              <a:spcAft>
                <a:spcPts val="0"/>
              </a:spcAft>
              <a:defRPr/>
            </a:pPr>
            <a:r>
              <a:rPr kumimoji="1" lang="hu-HU" altLang="zh-CN" sz="2000" b="1" dirty="0" err="1">
                <a:solidFill>
                  <a:srgbClr val="00AAA6"/>
                </a:solidFill>
                <a:latin typeface="微软雅黑" panose="020B0503020204020204" pitchFamily="34" charset="-122"/>
                <a:ea typeface="微软雅黑" panose="020B0503020204020204" pitchFamily="34" charset="-122"/>
              </a:rPr>
              <a:t>Hi</a:t>
            </a:r>
            <a:r>
              <a:rPr kumimoji="1" lang="hu-HU" altLang="zh-CN" sz="2000" b="1" dirty="0">
                <a:solidFill>
                  <a:srgbClr val="00AAA6"/>
                </a:solidFill>
                <a:latin typeface="微软雅黑" panose="020B0503020204020204" pitchFamily="34" charset="-122"/>
                <a:ea typeface="微软雅黑" panose="020B0503020204020204" pitchFamily="34" charset="-122"/>
              </a:rPr>
              <a:t> </a:t>
            </a:r>
            <a:r>
              <a:rPr kumimoji="1" lang="hu-HU" altLang="zh-CN" sz="2000" b="1" dirty="0" err="1">
                <a:solidFill>
                  <a:srgbClr val="00AAA6"/>
                </a:solidFill>
                <a:latin typeface="微软雅黑" panose="020B0503020204020204" pitchFamily="34" charset="-122"/>
                <a:ea typeface="微软雅黑" panose="020B0503020204020204" pitchFamily="34" charset="-122"/>
              </a:rPr>
              <a:t>Mod</a:t>
            </a:r>
            <a:endParaRPr kumimoji="1" lang="zh-CN" altLang="en-US" sz="2000" b="1" dirty="0">
              <a:solidFill>
                <a:srgbClr val="00AAA6"/>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id="{17A94E35-04E1-0D4D-85C5-759F39E4DD1B}"/>
              </a:ext>
            </a:extLst>
          </p:cNvPr>
          <p:cNvSpPr txBox="1"/>
          <p:nvPr/>
        </p:nvSpPr>
        <p:spPr>
          <a:xfrm>
            <a:off x="462677" y="625554"/>
            <a:ext cx="6417396" cy="369332"/>
          </a:xfrm>
          <a:prstGeom prst="rect">
            <a:avLst/>
          </a:prstGeom>
          <a:noFill/>
        </p:spPr>
        <p:txBody>
          <a:bodyPr wrap="square" rtlCol="0">
            <a:spAutoFit/>
          </a:bodyPr>
          <a:lstStyle/>
          <a:p>
            <a:r>
              <a:rPr kumimoji="1" lang="hu-HU" altLang="zh-CN" sz="1800" b="1" dirty="0">
                <a:solidFill>
                  <a:srgbClr val="00AAA6"/>
                </a:solidFill>
                <a:latin typeface="微软雅黑" panose="020B0503020204020204" pitchFamily="34" charset="-122"/>
                <a:ea typeface="微软雅黑" panose="020B0503020204020204" pitchFamily="34" charset="-122"/>
              </a:rPr>
              <a:t>Szabad kombinációk, intelligens vezérlés</a:t>
            </a:r>
            <a:endParaRPr kumimoji="1" lang="ja-JP" altLang="en-US" sz="1800" b="1" dirty="0">
              <a:solidFill>
                <a:srgbClr val="00AAA6"/>
              </a:solidFill>
              <a:latin typeface="微软雅黑" panose="020B0503020204020204" pitchFamily="34" charset="-122"/>
              <a:ea typeface="微软雅黑" panose="020B0503020204020204" pitchFamily="34" charset="-122"/>
            </a:endParaRPr>
          </a:p>
        </p:txBody>
      </p:sp>
      <p:sp>
        <p:nvSpPr>
          <p:cNvPr id="22" name="文本框 4">
            <a:extLst>
              <a:ext uri="{FF2B5EF4-FFF2-40B4-BE49-F238E27FC236}">
                <a16:creationId xmlns:a16="http://schemas.microsoft.com/office/drawing/2014/main" id="{CBFE5FFE-3819-124E-AA4A-83BAC0DE3157}"/>
              </a:ext>
            </a:extLst>
          </p:cNvPr>
          <p:cNvSpPr txBox="1"/>
          <p:nvPr/>
        </p:nvSpPr>
        <p:spPr>
          <a:xfrm>
            <a:off x="7167870" y="5850206"/>
            <a:ext cx="1200970" cy="255263"/>
          </a:xfrm>
          <a:prstGeom prst="rect">
            <a:avLst/>
          </a:prstGeom>
          <a:noFill/>
        </p:spPr>
        <p:txBody>
          <a:bodyPr wrap="none" rtlCol="0">
            <a:spAutoFit/>
          </a:bodyPr>
          <a:lstStyle>
            <a:defPPr>
              <a:defRPr lang="zh-CN"/>
            </a:defPPr>
            <a:lvl1pPr>
              <a:lnSpc>
                <a:spcPct val="150000"/>
              </a:lnSpc>
              <a:defRPr kumimoji="1" sz="800">
                <a:solidFill>
                  <a:srgbClr val="C00000"/>
                </a:solidFill>
                <a:latin typeface="微软雅黑" panose="020B0503020204020204" pitchFamily="34" charset="-122"/>
                <a:ea typeface="微软雅黑" panose="020B0503020204020204" pitchFamily="34" charset="-122"/>
              </a:defRPr>
            </a:lvl1pPr>
          </a:lstStyle>
          <a:p>
            <a:r>
              <a:rPr lang="en-US" altLang="zh-CN" dirty="0">
                <a:solidFill>
                  <a:schemeClr val="tx1">
                    <a:lumMod val="50000"/>
                    <a:lumOff val="50000"/>
                  </a:schemeClr>
                </a:solidFill>
              </a:rPr>
              <a:t>Page number format</a:t>
            </a:r>
          </a:p>
        </p:txBody>
      </p:sp>
      <p:sp>
        <p:nvSpPr>
          <p:cNvPr id="9" name="矩形 8"/>
          <p:cNvSpPr/>
          <p:nvPr/>
        </p:nvSpPr>
        <p:spPr>
          <a:xfrm>
            <a:off x="584711" y="966319"/>
            <a:ext cx="6517001" cy="1015663"/>
          </a:xfrm>
          <a:prstGeom prst="rect">
            <a:avLst/>
          </a:prstGeom>
        </p:spPr>
        <p:txBody>
          <a:bodyPr wrap="square">
            <a:spAutoFit/>
          </a:bodyPr>
          <a:lstStyle/>
          <a:p>
            <a:pPr marL="171450" indent="-171450">
              <a:lnSpc>
                <a:spcPct val="150000"/>
              </a:lnSpc>
              <a:buFont typeface="Wingdings" panose="05000000000000000000" pitchFamily="2" charset="2"/>
              <a:buChar char="n"/>
            </a:pP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 16 </a:t>
            </a:r>
            <a:r>
              <a:rPr lang="en-US" altLang="zh-CN" sz="1000" dirty="0" err="1">
                <a:latin typeface="Times New Roman" panose="02020603050405020304" pitchFamily="18" charset="0"/>
                <a:ea typeface="微软雅黑" panose="020B0503020204020204" pitchFamily="34" charset="-122"/>
                <a:cs typeface="Times New Roman" panose="02020603050405020304" pitchFamily="18" charset="0"/>
              </a:rPr>
              <a:t>modul</a:t>
            </a: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a:t>
            </a:r>
          </a:p>
          <a:p>
            <a:pPr marL="171450" indent="-171450">
              <a:lnSpc>
                <a:spcPct val="150000"/>
              </a:lnSpc>
              <a:buFont typeface="Wingdings" panose="05000000000000000000" pitchFamily="2" charset="2"/>
              <a:buChar char="n"/>
            </a:pPr>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Frekvencia szabályzás </a:t>
            </a:r>
            <a:r>
              <a:rPr lang="hu-HU" altLang="zh-CN" sz="1000" dirty="0" smtClean="0">
                <a:latin typeface="Times New Roman" panose="02020603050405020304" pitchFamily="18" charset="0"/>
                <a:ea typeface="微软雅黑" panose="020B0503020204020204" pitchFamily="34" charset="-122"/>
                <a:cs typeface="Times New Roman" panose="02020603050405020304" pitchFamily="18" charset="0"/>
              </a:rPr>
              <a:t>20</a:t>
            </a:r>
            <a:r>
              <a:rPr lang="en-US" altLang="zh-CN" sz="1000"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and </a:t>
            </a:r>
            <a:r>
              <a:rPr lang="en-US" altLang="zh-CN" sz="1000" dirty="0" smtClean="0">
                <a:latin typeface="Times New Roman" panose="02020603050405020304" pitchFamily="18" charset="0"/>
                <a:ea typeface="微软雅黑" panose="020B0503020204020204" pitchFamily="34" charset="-122"/>
                <a:cs typeface="Times New Roman" panose="02020603050405020304" pitchFamily="18" charset="0"/>
              </a:rPr>
              <a:t>1</a:t>
            </a:r>
            <a:r>
              <a:rPr lang="hu-HU" altLang="zh-CN" sz="1000" dirty="0" smtClean="0">
                <a:latin typeface="Times New Roman" panose="02020603050405020304" pitchFamily="18" charset="0"/>
                <a:ea typeface="微软雅黑" panose="020B0503020204020204" pitchFamily="34" charset="-122"/>
                <a:cs typeface="Times New Roman" panose="02020603050405020304" pitchFamily="18" charset="0"/>
              </a:rPr>
              <a:t>0</a:t>
            </a:r>
            <a:r>
              <a:rPr lang="en-US" altLang="zh-CN" sz="1000" dirty="0" smtClean="0">
                <a:latin typeface="Times New Roman" panose="02020603050405020304" pitchFamily="18" charset="0"/>
                <a:ea typeface="微软雅黑" panose="020B0503020204020204" pitchFamily="34" charset="-122"/>
                <a:cs typeface="Times New Roman" panose="02020603050405020304" pitchFamily="18" charset="0"/>
              </a:rPr>
              <a:t>0 </a:t>
            </a:r>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1000" dirty="0">
              <a:latin typeface="Times New Roman" panose="02020603050405020304" pitchFamily="18" charset="0"/>
              <a:ea typeface="微软雅黑" panose="020B0503020204020204" pitchFamily="34" charset="-122"/>
              <a:cs typeface="Times New Roman" panose="02020603050405020304" pitchFamily="18" charset="0"/>
            </a:endParaRPr>
          </a:p>
          <a:p>
            <a:pPr marL="171450" indent="-171450">
              <a:lnSpc>
                <a:spcPct val="150000"/>
              </a:lnSpc>
              <a:buFont typeface="Wingdings" panose="05000000000000000000" pitchFamily="2" charset="2"/>
              <a:buChar char="n"/>
            </a:pP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Standard RS-485 </a:t>
            </a:r>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k</a:t>
            </a:r>
            <a:r>
              <a:rPr lang="en-US" altLang="zh-CN" sz="1000" dirty="0" err="1">
                <a:latin typeface="Times New Roman" panose="02020603050405020304" pitchFamily="18" charset="0"/>
                <a:ea typeface="微软雅黑" panose="020B0503020204020204" pitchFamily="34" charset="-122"/>
                <a:cs typeface="Times New Roman" panose="02020603050405020304" pitchFamily="18" charset="0"/>
              </a:rPr>
              <a:t>omuni</a:t>
            </a:r>
            <a:r>
              <a:rPr lang="hu-HU" altLang="zh-CN" sz="1000" dirty="0" err="1">
                <a:latin typeface="Times New Roman" panose="02020603050405020304" pitchFamily="18" charset="0"/>
                <a:ea typeface="微软雅黑" panose="020B0503020204020204" pitchFamily="34" charset="-122"/>
                <a:cs typeface="Times New Roman" panose="02020603050405020304" pitchFamily="18" charset="0"/>
              </a:rPr>
              <a:t>kációs</a:t>
            </a:r>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 adapter</a:t>
            </a:r>
          </a:p>
          <a:p>
            <a:pPr marL="171450" indent="-171450">
              <a:lnSpc>
                <a:spcPct val="150000"/>
              </a:lnSpc>
              <a:buFont typeface="Wingdings" panose="05000000000000000000" pitchFamily="2" charset="2"/>
              <a:buChar char="n"/>
            </a:pP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Op</a:t>
            </a:r>
            <a:r>
              <a:rPr lang="hu-HU" altLang="zh-CN" sz="1000" dirty="0" err="1">
                <a:latin typeface="Times New Roman" panose="02020603050405020304" pitchFamily="18" charset="0"/>
                <a:ea typeface="微软雅黑" panose="020B0503020204020204" pitchFamily="34" charset="-122"/>
                <a:cs typeface="Times New Roman" panose="02020603050405020304" pitchFamily="18" charset="0"/>
              </a:rPr>
              <a:t>cionnális</a:t>
            </a:r>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 Távvezérlő egység (</a:t>
            </a: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 APP and web remote control</a:t>
            </a:r>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a:t>
            </a: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44012" y="3256816"/>
            <a:ext cx="420273" cy="86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接箭头连接符 10"/>
          <p:cNvCxnSpPr>
            <a:endCxn id="12" idx="2"/>
          </p:cNvCxnSpPr>
          <p:nvPr/>
        </p:nvCxnSpPr>
        <p:spPr>
          <a:xfrm flipV="1">
            <a:off x="3693235" y="2948248"/>
            <a:ext cx="93590" cy="413269"/>
          </a:xfrm>
          <a:prstGeom prst="straightConnector1">
            <a:avLst/>
          </a:prstGeom>
          <a:ln>
            <a:solidFill>
              <a:srgbClr val="29ABB2"/>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2" name="Picture 4" descr="http://img0.imgtn.bdimg.com/it/u=1454492886,3099570184&amp;fm=21&amp;gp=0.jpg"/>
          <p:cNvPicPr>
            <a:picLocks noChangeAspect="1" noChangeArrowheads="1"/>
          </p:cNvPicPr>
          <p:nvPr/>
        </p:nvPicPr>
        <p:blipFill>
          <a:blip r:embed="rId4" cstate="print">
            <a:extLst>
              <a:ext uri="{28A0092B-C50C-407E-A947-70E740481C1C}">
                <a14:useLocalDpi xmlns:a14="http://schemas.microsoft.com/office/drawing/2010/main" val="0"/>
              </a:ext>
            </a:extLst>
          </a:blip>
          <a:srcRect l="1920" t="7918" b="12851"/>
          <a:stretch>
            <a:fillRect/>
          </a:stretch>
        </p:blipFill>
        <p:spPr bwMode="auto">
          <a:xfrm>
            <a:off x="3397387" y="2463940"/>
            <a:ext cx="778875" cy="484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a:off x="4336105" y="2584428"/>
            <a:ext cx="1517439" cy="269002"/>
          </a:xfrm>
          <a:prstGeom prst="rect">
            <a:avLst/>
          </a:prstGeom>
          <a:noFill/>
          <a:ln>
            <a:noFill/>
          </a:ln>
        </p:spPr>
        <p:txBody>
          <a:bodyPr wrap="square" lIns="9450" tIns="18900" rIns="5670" bIns="18900" anchor="ctr" anchorCtr="0">
            <a:spAutoFit/>
          </a:bodyPr>
          <a:lstStyle/>
          <a:p>
            <a:pPr>
              <a:lnSpc>
                <a:spcPct val="150000"/>
              </a:lnSpc>
            </a:pPr>
            <a:r>
              <a:rPr lang="en-US" altLang="zh-CN" sz="10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Chiller cloud platform</a:t>
            </a:r>
            <a:endParaRPr lang="zh-CN" altLang="en-US" sz="10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矩形 13"/>
          <p:cNvSpPr/>
          <p:nvPr/>
        </p:nvSpPr>
        <p:spPr>
          <a:xfrm>
            <a:off x="656778" y="2584203"/>
            <a:ext cx="1610678" cy="1976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50019" indent="-150019">
              <a:buFont typeface="Wingdings" panose="05000000000000000000" pitchFamily="2" charset="2"/>
              <a:buChar char="l"/>
            </a:pPr>
            <a:r>
              <a:rPr lang="en-US" altLang="zh-CN" sz="1000" b="1" dirty="0" err="1">
                <a:solidFill>
                  <a:srgbClr val="0F587D"/>
                </a:solidFill>
                <a:latin typeface="Times New Roman" panose="02020603050405020304" pitchFamily="18" charset="0"/>
                <a:ea typeface="微软雅黑" panose="020B0503020204020204" pitchFamily="34" charset="-122"/>
                <a:cs typeface="Times New Roman" panose="02020603050405020304" pitchFamily="18" charset="0"/>
              </a:rPr>
              <a:t>IoT</a:t>
            </a:r>
            <a:r>
              <a:rPr lang="en-US" altLang="zh-CN" sz="1000" b="1" dirty="0">
                <a:solidFill>
                  <a:srgbClr val="0F587D"/>
                </a:solidFill>
                <a:latin typeface="Times New Roman" panose="02020603050405020304" pitchFamily="18" charset="0"/>
                <a:ea typeface="微软雅黑" panose="020B0503020204020204" pitchFamily="34" charset="-122"/>
                <a:cs typeface="Times New Roman" panose="02020603050405020304" pitchFamily="18" charset="0"/>
              </a:rPr>
              <a:t> cloud </a:t>
            </a:r>
            <a:r>
              <a:rPr lang="en-US" altLang="zh-CN" sz="1000" b="1" dirty="0" smtClean="0">
                <a:solidFill>
                  <a:srgbClr val="0F587D"/>
                </a:solidFill>
                <a:latin typeface="Times New Roman" panose="02020603050405020304" pitchFamily="18" charset="0"/>
                <a:ea typeface="微软雅黑" panose="020B0503020204020204" pitchFamily="34" charset="-122"/>
                <a:cs typeface="Times New Roman" panose="02020603050405020304" pitchFamily="18" charset="0"/>
              </a:rPr>
              <a:t>platform</a:t>
            </a:r>
            <a:r>
              <a:rPr lang="hu-HU" altLang="zh-CN" sz="1000" b="1" dirty="0" smtClean="0">
                <a:solidFill>
                  <a:srgbClr val="0F587D"/>
                </a:solidFill>
                <a:latin typeface="Times New Roman" panose="02020603050405020304" pitchFamily="18" charset="0"/>
                <a:ea typeface="微软雅黑" panose="020B0503020204020204" pitchFamily="34" charset="-122"/>
                <a:cs typeface="Times New Roman" panose="02020603050405020304" pitchFamily="18" charset="0"/>
              </a:rPr>
              <a:t> (a jövőben)</a:t>
            </a:r>
            <a:endParaRPr lang="en-US" altLang="zh-CN" sz="1000" b="1" dirty="0">
              <a:solidFill>
                <a:srgbClr val="0F587D"/>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矩形 79"/>
          <p:cNvSpPr>
            <a:spLocks noChangeArrowheads="1"/>
          </p:cNvSpPr>
          <p:nvPr/>
        </p:nvSpPr>
        <p:spPr bwMode="auto">
          <a:xfrm>
            <a:off x="656778" y="4206660"/>
            <a:ext cx="1898366" cy="385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900" tIns="18900" rIns="18900" bIns="1890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120015" indent="-120015">
              <a:lnSpc>
                <a:spcPct val="150000"/>
              </a:lnSpc>
              <a:spcBef>
                <a:spcPct val="0"/>
              </a:spcBef>
            </a:pPr>
            <a:r>
              <a:rPr lang="en-US" altLang="zh-CN" sz="800" dirty="0">
                <a:latin typeface="Times New Roman" panose="02020603050405020304" pitchFamily="18" charset="0"/>
                <a:ea typeface="微软雅黑" panose="020B0503020204020204" pitchFamily="34" charset="-122"/>
                <a:cs typeface="Times New Roman" panose="02020603050405020304" pitchFamily="18" charset="0"/>
              </a:rPr>
              <a:t> LTE wireless network, wired </a:t>
            </a:r>
            <a:r>
              <a:rPr lang="hu-HU" altLang="zh-CN" sz="800" dirty="0">
                <a:latin typeface="Times New Roman" panose="02020603050405020304" pitchFamily="18" charset="0"/>
                <a:ea typeface="微软雅黑" panose="020B0503020204020204" pitchFamily="34" charset="-122"/>
                <a:cs typeface="Times New Roman" panose="02020603050405020304" pitchFamily="18" charset="0"/>
              </a:rPr>
              <a:t>hálózat támogatás</a:t>
            </a:r>
            <a:endParaRPr lang="en-US" altLang="zh-CN" sz="8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3" name="文本框 123"/>
          <p:cNvSpPr txBox="1">
            <a:spLocks noChangeArrowheads="1"/>
          </p:cNvSpPr>
          <p:nvPr/>
        </p:nvSpPr>
        <p:spPr bwMode="auto">
          <a:xfrm>
            <a:off x="656778" y="3806550"/>
            <a:ext cx="23131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150019" indent="-150019">
              <a:spcBef>
                <a:spcPct val="0"/>
              </a:spcBef>
              <a:buFont typeface="Wingdings" panose="05000000000000000000" pitchFamily="2" charset="2"/>
              <a:buChar char="l"/>
            </a:pPr>
            <a:r>
              <a:rPr lang="hu-HU" altLang="zh-CN" sz="1000" b="1" dirty="0">
                <a:solidFill>
                  <a:srgbClr val="0F587D"/>
                </a:solidFill>
                <a:latin typeface="Times New Roman" panose="02020603050405020304" pitchFamily="18" charset="0"/>
                <a:ea typeface="微软雅黑" panose="020B0503020204020204" pitchFamily="34" charset="-122"/>
                <a:cs typeface="Times New Roman" panose="02020603050405020304" pitchFamily="18" charset="0"/>
              </a:rPr>
              <a:t>Könnyen telepíthető rendszer</a:t>
            </a:r>
            <a:endParaRPr lang="en-US" altLang="zh-CN" sz="1000" b="1" dirty="0">
              <a:solidFill>
                <a:srgbClr val="0F587D"/>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4" name="矩形 23"/>
          <p:cNvSpPr/>
          <p:nvPr/>
        </p:nvSpPr>
        <p:spPr>
          <a:xfrm>
            <a:off x="3164656" y="4067968"/>
            <a:ext cx="1167613" cy="703031"/>
          </a:xfrm>
          <a:prstGeom prst="rect">
            <a:avLst/>
          </a:prstGeom>
          <a:noFill/>
          <a:ln>
            <a:noFill/>
          </a:ln>
        </p:spPr>
        <p:txBody>
          <a:bodyPr wrap="square" lIns="9450" tIns="18900" rIns="5670" bIns="18900" anchor="ctr" anchorCtr="0">
            <a:spAutoFit/>
          </a:bodyPr>
          <a:lstStyle/>
          <a:p>
            <a:pPr algn="ctr">
              <a:lnSpc>
                <a:spcPct val="150000"/>
              </a:lnSpc>
            </a:pPr>
            <a:r>
              <a:rPr lang="hu-HU" altLang="zh-CN" sz="100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Távoli elérés: </a:t>
            </a:r>
            <a:r>
              <a:rPr lang="hu-HU" altLang="zh-CN" sz="1000" dirty="0" err="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gateway</a:t>
            </a:r>
            <a:endParaRPr lang="hu-HU" altLang="zh-CN" sz="100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algn="ctr">
              <a:lnSpc>
                <a:spcPct val="150000"/>
              </a:lnSpc>
            </a:pPr>
            <a:r>
              <a:rPr lang="hu-HU" altLang="zh-CN" sz="100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(bevezetés alatt)</a:t>
            </a:r>
            <a:endParaRPr lang="zh-CN" altLang="en-US" sz="10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25" name="肘形连接符 24"/>
          <p:cNvCxnSpPr/>
          <p:nvPr/>
        </p:nvCxnSpPr>
        <p:spPr bwMode="auto">
          <a:xfrm rot="16200000" flipH="1">
            <a:off x="7122642" y="2800383"/>
            <a:ext cx="86427" cy="1813927"/>
          </a:xfrm>
          <a:prstGeom prst="bentConnector3">
            <a:avLst>
              <a:gd name="adj1" fmla="val 455838"/>
            </a:avLst>
          </a:prstGeom>
          <a:solidFill>
            <a:schemeClr val="accent1"/>
          </a:solidFill>
          <a:ln w="12700" cap="flat" cmpd="sng" algn="ctr">
            <a:solidFill>
              <a:srgbClr val="499395"/>
            </a:solidFill>
            <a:prstDash val="solid"/>
            <a:round/>
            <a:headEnd type="none" w="med" len="med"/>
            <a:tailEnd type="none" w="med" len="med"/>
          </a:ln>
          <a:effectLst/>
        </p:spPr>
      </p:cxnSp>
      <p:cxnSp>
        <p:nvCxnSpPr>
          <p:cNvPr id="26" name="直接连接符 25"/>
          <p:cNvCxnSpPr/>
          <p:nvPr/>
        </p:nvCxnSpPr>
        <p:spPr bwMode="auto">
          <a:xfrm>
            <a:off x="7102124" y="3645975"/>
            <a:ext cx="0" cy="410956"/>
          </a:xfrm>
          <a:prstGeom prst="line">
            <a:avLst/>
          </a:prstGeom>
          <a:solidFill>
            <a:schemeClr val="accent1"/>
          </a:solidFill>
          <a:ln w="12700" cap="flat" cmpd="sng" algn="ctr">
            <a:solidFill>
              <a:srgbClr val="499395"/>
            </a:solidFill>
            <a:prstDash val="solid"/>
            <a:round/>
            <a:headEnd type="none" w="med" len="med"/>
            <a:tailEnd type="none" w="med" len="med"/>
          </a:ln>
          <a:effectLst/>
        </p:spPr>
      </p:cxnSp>
      <p:cxnSp>
        <p:nvCxnSpPr>
          <p:cNvPr id="27" name="直接连接符 26"/>
          <p:cNvCxnSpPr/>
          <p:nvPr/>
        </p:nvCxnSpPr>
        <p:spPr bwMode="auto">
          <a:xfrm flipH="1">
            <a:off x="5721145" y="4056931"/>
            <a:ext cx="537746" cy="0"/>
          </a:xfrm>
          <a:prstGeom prst="line">
            <a:avLst/>
          </a:prstGeom>
          <a:solidFill>
            <a:schemeClr val="accent1"/>
          </a:solidFill>
          <a:ln w="12700" cap="flat" cmpd="sng" algn="ctr">
            <a:solidFill>
              <a:srgbClr val="499395"/>
            </a:solidFill>
            <a:prstDash val="solid"/>
            <a:round/>
            <a:headEnd type="none" w="med" len="med"/>
            <a:tailEnd type="none" w="med" len="med"/>
          </a:ln>
          <a:effectLst/>
        </p:spPr>
      </p:cxnSp>
      <p:cxnSp>
        <p:nvCxnSpPr>
          <p:cNvPr id="28" name="直接连接符 27"/>
          <p:cNvCxnSpPr/>
          <p:nvPr/>
        </p:nvCxnSpPr>
        <p:spPr bwMode="auto">
          <a:xfrm flipH="1">
            <a:off x="3693235" y="4056931"/>
            <a:ext cx="1386154" cy="0"/>
          </a:xfrm>
          <a:prstGeom prst="line">
            <a:avLst/>
          </a:prstGeom>
          <a:solidFill>
            <a:schemeClr val="accent1"/>
          </a:solidFill>
          <a:ln w="12700" cap="flat" cmpd="sng" algn="ctr">
            <a:solidFill>
              <a:srgbClr val="499395"/>
            </a:solidFill>
            <a:prstDash val="solid"/>
            <a:round/>
            <a:headEnd type="none" w="med" len="med"/>
            <a:tailEnd type="none" w="med" len="med"/>
          </a:ln>
          <a:effectLst/>
        </p:spPr>
      </p:cxnSp>
      <p:sp>
        <p:nvSpPr>
          <p:cNvPr id="29" name="矩形 28"/>
          <p:cNvSpPr/>
          <p:nvPr/>
        </p:nvSpPr>
        <p:spPr>
          <a:xfrm>
            <a:off x="4999635" y="4495202"/>
            <a:ext cx="801263" cy="241366"/>
          </a:xfrm>
          <a:prstGeom prst="rect">
            <a:avLst/>
          </a:prstGeom>
          <a:noFill/>
          <a:ln>
            <a:noFill/>
          </a:ln>
        </p:spPr>
        <p:txBody>
          <a:bodyPr wrap="square" lIns="9450" tIns="18900" rIns="5670" bIns="18900" anchor="ctr" anchorCtr="0">
            <a:spAutoFit/>
          </a:bodyPr>
          <a:lstStyle/>
          <a:p>
            <a:pPr algn="ctr">
              <a:lnSpc>
                <a:spcPct val="150000"/>
              </a:lnSpc>
            </a:pPr>
            <a:r>
              <a:rPr lang="hu-HU" altLang="zh-CN" sz="10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Fali vezérlő</a:t>
            </a:r>
            <a:endParaRPr lang="zh-CN" altLang="en-US" sz="10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53544" y="2797852"/>
            <a:ext cx="844303" cy="779474"/>
          </a:xfrm>
          <a:prstGeom prst="rect">
            <a:avLst/>
          </a:prstGeom>
        </p:spPr>
      </p:pic>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37302" y="2767435"/>
            <a:ext cx="723198" cy="809891"/>
          </a:xfrm>
          <a:prstGeom prst="rect">
            <a:avLst/>
          </a:prstGeom>
        </p:spPr>
      </p:pic>
      <p:pic>
        <p:nvPicPr>
          <p:cNvPr id="32" name="图片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99955" y="2767436"/>
            <a:ext cx="761956" cy="853294"/>
          </a:xfrm>
          <a:prstGeom prst="rect">
            <a:avLst/>
          </a:prstGeom>
        </p:spPr>
      </p:pic>
      <p:pic>
        <p:nvPicPr>
          <p:cNvPr id="33" name="图片 32" descr="c:\users\public\documents\kk5 files\youxin\account\malijuan@kk.hisense.com\image_cache\cec0ffbdc21c4c369108bd19f9b600e4.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5660" t="6146" r="5566" b="5657"/>
          <a:stretch/>
        </p:blipFill>
        <p:spPr bwMode="auto">
          <a:xfrm>
            <a:off x="5100939" y="3773510"/>
            <a:ext cx="597913" cy="603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7">
            <a:extLst>
              <a:ext uri="{FF2B5EF4-FFF2-40B4-BE49-F238E27FC236}">
                <a16:creationId xmlns:a16="http://schemas.microsoft.com/office/drawing/2014/main" id="{8A29CA43-9B08-8501-B5B8-1DE947BF1437}"/>
              </a:ext>
            </a:extLst>
          </p:cNvPr>
          <p:cNvSpPr txBox="1"/>
          <p:nvPr/>
        </p:nvSpPr>
        <p:spPr>
          <a:xfrm>
            <a:off x="209894" y="149056"/>
            <a:ext cx="1149674" cy="400110"/>
          </a:xfrm>
          <a:prstGeom prst="rect">
            <a:avLst/>
          </a:prstGeom>
          <a:noFill/>
        </p:spPr>
        <p:txBody>
          <a:bodyPr wrap="none" rtlCol="0">
            <a:spAutoFit/>
          </a:bodyPr>
          <a:lstStyle/>
          <a:p>
            <a:pPr fontAlgn="auto">
              <a:spcBef>
                <a:spcPts val="0"/>
              </a:spcBef>
              <a:spcAft>
                <a:spcPts val="0"/>
              </a:spcAft>
              <a:defRPr/>
            </a:pPr>
            <a:r>
              <a:rPr kumimoji="1" lang="hu-HU" altLang="zh-CN" sz="2000" b="1" dirty="0" err="1">
                <a:solidFill>
                  <a:srgbClr val="00AAA6"/>
                </a:solidFill>
                <a:latin typeface="微软雅黑" panose="020B0503020204020204" pitchFamily="34" charset="-122"/>
                <a:ea typeface="微软雅黑" panose="020B0503020204020204" pitchFamily="34" charset="-122"/>
              </a:rPr>
              <a:t>Hi</a:t>
            </a:r>
            <a:r>
              <a:rPr kumimoji="1" lang="hu-HU" altLang="zh-CN" sz="2000" b="1" dirty="0">
                <a:solidFill>
                  <a:srgbClr val="00AAA6"/>
                </a:solidFill>
                <a:latin typeface="微软雅黑" panose="020B0503020204020204" pitchFamily="34" charset="-122"/>
                <a:ea typeface="微软雅黑" panose="020B0503020204020204" pitchFamily="34" charset="-122"/>
              </a:rPr>
              <a:t> </a:t>
            </a:r>
            <a:r>
              <a:rPr kumimoji="1" lang="hu-HU" altLang="zh-CN" sz="2000" b="1" dirty="0" err="1">
                <a:solidFill>
                  <a:srgbClr val="00AAA6"/>
                </a:solidFill>
                <a:latin typeface="微软雅黑" panose="020B0503020204020204" pitchFamily="34" charset="-122"/>
                <a:ea typeface="微软雅黑" panose="020B0503020204020204" pitchFamily="34" charset="-122"/>
              </a:rPr>
              <a:t>Mod</a:t>
            </a:r>
            <a:endParaRPr kumimoji="1" lang="zh-CN" altLang="en-US" sz="2000" b="1" dirty="0">
              <a:solidFill>
                <a:srgbClr val="00AAA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34143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id="{17A94E35-04E1-0D4D-85C5-759F39E4DD1B}"/>
              </a:ext>
            </a:extLst>
          </p:cNvPr>
          <p:cNvSpPr txBox="1"/>
          <p:nvPr/>
        </p:nvSpPr>
        <p:spPr>
          <a:xfrm>
            <a:off x="462676" y="740733"/>
            <a:ext cx="1565365" cy="369332"/>
          </a:xfrm>
          <a:prstGeom prst="rect">
            <a:avLst/>
          </a:prstGeom>
          <a:noFill/>
        </p:spPr>
        <p:txBody>
          <a:bodyPr wrap="none" rtlCol="0">
            <a:spAutoFit/>
          </a:bodyPr>
          <a:lstStyle/>
          <a:p>
            <a:r>
              <a:rPr kumimoji="1" lang="hu-HU" altLang="ja-JP" sz="1800" b="1" dirty="0">
                <a:solidFill>
                  <a:srgbClr val="00AAA6"/>
                </a:solidFill>
                <a:latin typeface="微软雅黑" panose="020B0503020204020204" pitchFamily="34" charset="-122"/>
                <a:ea typeface="微软雅黑" panose="020B0503020204020204" pitchFamily="34" charset="-122"/>
              </a:rPr>
              <a:t>Kombináció</a:t>
            </a:r>
            <a:endParaRPr kumimoji="1" lang="ja-JP" altLang="en-US" sz="1800" b="1" dirty="0">
              <a:solidFill>
                <a:srgbClr val="00AAA6"/>
              </a:solidFill>
              <a:latin typeface="微软雅黑" panose="020B0503020204020204" pitchFamily="34" charset="-122"/>
              <a:ea typeface="微软雅黑" panose="020B0503020204020204" pitchFamily="34" charset="-122"/>
            </a:endParaRPr>
          </a:p>
        </p:txBody>
      </p:sp>
      <p:sp>
        <p:nvSpPr>
          <p:cNvPr id="22" name="文本框 4">
            <a:extLst>
              <a:ext uri="{FF2B5EF4-FFF2-40B4-BE49-F238E27FC236}">
                <a16:creationId xmlns:a16="http://schemas.microsoft.com/office/drawing/2014/main" id="{CBFE5FFE-3819-124E-AA4A-83BAC0DE3157}"/>
              </a:ext>
            </a:extLst>
          </p:cNvPr>
          <p:cNvSpPr txBox="1"/>
          <p:nvPr/>
        </p:nvSpPr>
        <p:spPr>
          <a:xfrm>
            <a:off x="7167870" y="5850206"/>
            <a:ext cx="1200970" cy="255263"/>
          </a:xfrm>
          <a:prstGeom prst="rect">
            <a:avLst/>
          </a:prstGeom>
          <a:noFill/>
        </p:spPr>
        <p:txBody>
          <a:bodyPr wrap="none" rtlCol="0">
            <a:spAutoFit/>
          </a:bodyPr>
          <a:lstStyle>
            <a:defPPr>
              <a:defRPr lang="zh-CN"/>
            </a:defPPr>
            <a:lvl1pPr>
              <a:lnSpc>
                <a:spcPct val="150000"/>
              </a:lnSpc>
              <a:defRPr kumimoji="1" sz="800">
                <a:solidFill>
                  <a:srgbClr val="C00000"/>
                </a:solidFill>
                <a:latin typeface="微软雅黑" panose="020B0503020204020204" pitchFamily="34" charset="-122"/>
                <a:ea typeface="微软雅黑" panose="020B0503020204020204" pitchFamily="34" charset="-122"/>
              </a:defRPr>
            </a:lvl1pPr>
          </a:lstStyle>
          <a:p>
            <a:r>
              <a:rPr lang="en-US" altLang="zh-CN" dirty="0">
                <a:solidFill>
                  <a:schemeClr val="tx1">
                    <a:lumMod val="50000"/>
                    <a:lumOff val="50000"/>
                  </a:schemeClr>
                </a:solidFill>
              </a:rPr>
              <a:t>Page number format</a:t>
            </a:r>
          </a:p>
        </p:txBody>
      </p:sp>
      <p:sp>
        <p:nvSpPr>
          <p:cNvPr id="18" name="文本框 17">
            <a:extLst>
              <a:ext uri="{FF2B5EF4-FFF2-40B4-BE49-F238E27FC236}">
                <a16:creationId xmlns:a16="http://schemas.microsoft.com/office/drawing/2014/main" id="{C56DF718-0FD8-2248-87CE-E9DBEE90F0BC}"/>
              </a:ext>
            </a:extLst>
          </p:cNvPr>
          <p:cNvSpPr txBox="1"/>
          <p:nvPr/>
        </p:nvSpPr>
        <p:spPr>
          <a:xfrm>
            <a:off x="209894" y="149056"/>
            <a:ext cx="1149674" cy="400110"/>
          </a:xfrm>
          <a:prstGeom prst="rect">
            <a:avLst/>
          </a:prstGeom>
          <a:noFill/>
        </p:spPr>
        <p:txBody>
          <a:bodyPr wrap="none" rtlCol="0">
            <a:spAutoFit/>
          </a:bodyPr>
          <a:lstStyle/>
          <a:p>
            <a:pPr fontAlgn="auto">
              <a:spcBef>
                <a:spcPts val="0"/>
              </a:spcBef>
              <a:spcAft>
                <a:spcPts val="0"/>
              </a:spcAft>
              <a:defRPr/>
            </a:pPr>
            <a:r>
              <a:rPr kumimoji="1" lang="hu-HU" altLang="zh-CN" sz="2000" b="1" dirty="0" err="1">
                <a:solidFill>
                  <a:srgbClr val="00AAA6"/>
                </a:solidFill>
                <a:latin typeface="微软雅黑" panose="020B0503020204020204" pitchFamily="34" charset="-122"/>
                <a:ea typeface="微软雅黑" panose="020B0503020204020204" pitchFamily="34" charset="-122"/>
              </a:rPr>
              <a:t>Hi</a:t>
            </a:r>
            <a:r>
              <a:rPr kumimoji="1" lang="hu-HU" altLang="zh-CN" sz="2000" b="1" dirty="0">
                <a:solidFill>
                  <a:srgbClr val="00AAA6"/>
                </a:solidFill>
                <a:latin typeface="微软雅黑" panose="020B0503020204020204" pitchFamily="34" charset="-122"/>
                <a:ea typeface="微软雅黑" panose="020B0503020204020204" pitchFamily="34" charset="-122"/>
              </a:rPr>
              <a:t> </a:t>
            </a:r>
            <a:r>
              <a:rPr kumimoji="1" lang="hu-HU" altLang="zh-CN" sz="2000" b="1" dirty="0" err="1">
                <a:solidFill>
                  <a:srgbClr val="00AAA6"/>
                </a:solidFill>
                <a:latin typeface="微软雅黑" panose="020B0503020204020204" pitchFamily="34" charset="-122"/>
                <a:ea typeface="微软雅黑" panose="020B0503020204020204" pitchFamily="34" charset="-122"/>
              </a:rPr>
              <a:t>Mod</a:t>
            </a:r>
            <a:endParaRPr kumimoji="1" lang="zh-CN" altLang="en-US" sz="2000" b="1" dirty="0">
              <a:solidFill>
                <a:srgbClr val="00AAA6"/>
              </a:solidFill>
              <a:latin typeface="微软雅黑" panose="020B0503020204020204" pitchFamily="34" charset="-122"/>
              <a:ea typeface="微软雅黑" panose="020B0503020204020204" pitchFamily="34" charset="-122"/>
            </a:endParaRPr>
          </a:p>
        </p:txBody>
      </p:sp>
      <p:sp>
        <p:nvSpPr>
          <p:cNvPr id="2" name="文本框 15">
            <a:extLst>
              <a:ext uri="{FF2B5EF4-FFF2-40B4-BE49-F238E27FC236}">
                <a16:creationId xmlns:a16="http://schemas.microsoft.com/office/drawing/2014/main" id="{38292865-824D-94E7-89CA-37399EA41F66}"/>
              </a:ext>
            </a:extLst>
          </p:cNvPr>
          <p:cNvSpPr txBox="1"/>
          <p:nvPr/>
        </p:nvSpPr>
        <p:spPr>
          <a:xfrm>
            <a:off x="462676" y="1254113"/>
            <a:ext cx="4666534" cy="369332"/>
          </a:xfrm>
          <a:prstGeom prst="rect">
            <a:avLst/>
          </a:prstGeom>
          <a:noFill/>
        </p:spPr>
        <p:txBody>
          <a:bodyPr wrap="none" rtlCol="0">
            <a:spAutoFit/>
          </a:bodyPr>
          <a:lstStyle/>
          <a:p>
            <a:r>
              <a:rPr kumimoji="1" lang="hu-HU" altLang="ja-JP" sz="1800" b="1" dirty="0">
                <a:solidFill>
                  <a:srgbClr val="00AAA6"/>
                </a:solidFill>
                <a:latin typeface="微软雅黑" panose="020B0503020204020204" pitchFamily="34" charset="-122"/>
                <a:ea typeface="微软雅黑" panose="020B0503020204020204" pitchFamily="34" charset="-122"/>
              </a:rPr>
              <a:t>16 Egység  : Teljesítmény 65 - 2085 </a:t>
            </a:r>
            <a:r>
              <a:rPr kumimoji="1" lang="hu-HU" altLang="ja-JP" sz="1800" b="1" dirty="0" err="1">
                <a:solidFill>
                  <a:srgbClr val="00AAA6"/>
                </a:solidFill>
                <a:latin typeface="微软雅黑" panose="020B0503020204020204" pitchFamily="34" charset="-122"/>
                <a:ea typeface="微软雅黑" panose="020B0503020204020204" pitchFamily="34" charset="-122"/>
              </a:rPr>
              <a:t>Kw</a:t>
            </a:r>
            <a:endParaRPr kumimoji="1" lang="ja-JP" altLang="en-US" sz="1800" b="1" dirty="0">
              <a:solidFill>
                <a:srgbClr val="00AAA6"/>
              </a:solidFill>
              <a:latin typeface="微软雅黑" panose="020B0503020204020204" pitchFamily="34" charset="-122"/>
              <a:ea typeface="微软雅黑" panose="020B0503020204020204" pitchFamily="34" charset="-122"/>
            </a:endParaRPr>
          </a:p>
        </p:txBody>
      </p:sp>
      <p:pic>
        <p:nvPicPr>
          <p:cNvPr id="5" name="Kép 4">
            <a:extLst>
              <a:ext uri="{FF2B5EF4-FFF2-40B4-BE49-F238E27FC236}">
                <a16:creationId xmlns:a16="http://schemas.microsoft.com/office/drawing/2014/main" id="{BD7E937F-8DA5-75EF-FA2B-5B255824C741}"/>
              </a:ext>
            </a:extLst>
          </p:cNvPr>
          <p:cNvPicPr>
            <a:picLocks noChangeAspect="1"/>
          </p:cNvPicPr>
          <p:nvPr/>
        </p:nvPicPr>
        <p:blipFill>
          <a:blip r:embed="rId3"/>
          <a:stretch>
            <a:fillRect/>
          </a:stretch>
        </p:blipFill>
        <p:spPr>
          <a:xfrm>
            <a:off x="985609" y="1973944"/>
            <a:ext cx="7181973" cy="2446740"/>
          </a:xfrm>
          <a:prstGeom prst="rect">
            <a:avLst/>
          </a:prstGeom>
        </p:spPr>
      </p:pic>
    </p:spTree>
    <p:extLst>
      <p:ext uri="{BB962C8B-B14F-4D97-AF65-F5344CB8AC3E}">
        <p14:creationId xmlns:p14="http://schemas.microsoft.com/office/powerpoint/2010/main" val="231137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id="{17A94E35-04E1-0D4D-85C5-759F39E4DD1B}"/>
              </a:ext>
            </a:extLst>
          </p:cNvPr>
          <p:cNvSpPr txBox="1"/>
          <p:nvPr/>
        </p:nvSpPr>
        <p:spPr>
          <a:xfrm>
            <a:off x="462676" y="720146"/>
            <a:ext cx="5938123" cy="369332"/>
          </a:xfrm>
          <a:prstGeom prst="rect">
            <a:avLst/>
          </a:prstGeom>
          <a:noFill/>
        </p:spPr>
        <p:txBody>
          <a:bodyPr wrap="square" rtlCol="0">
            <a:spAutoFit/>
          </a:bodyPr>
          <a:lstStyle/>
          <a:p>
            <a:r>
              <a:rPr kumimoji="1" lang="en-US" altLang="zh-CN" sz="1800" b="1" dirty="0">
                <a:solidFill>
                  <a:srgbClr val="00AAA6"/>
                </a:solidFill>
                <a:latin typeface="微软雅黑" panose="020B0503020204020204" pitchFamily="34" charset="-122"/>
                <a:ea typeface="微软雅黑" panose="020B0503020204020204" pitchFamily="34" charset="-122"/>
              </a:rPr>
              <a:t>Smart defrost</a:t>
            </a:r>
            <a:r>
              <a:rPr kumimoji="1" lang="hu-HU" altLang="zh-CN" sz="1800" b="1" dirty="0">
                <a:solidFill>
                  <a:srgbClr val="00AAA6"/>
                </a:solidFill>
                <a:latin typeface="微软雅黑" panose="020B0503020204020204" pitchFamily="34" charset="-122"/>
                <a:ea typeface="微软雅黑" panose="020B0503020204020204" pitchFamily="34" charset="-122"/>
              </a:rPr>
              <a:t> ( „okos leolvasztás”)</a:t>
            </a:r>
            <a:r>
              <a:rPr kumimoji="1" lang="en-US" altLang="zh-CN" sz="1800" b="1" dirty="0">
                <a:solidFill>
                  <a:srgbClr val="00AAA6"/>
                </a:solidFill>
                <a:latin typeface="微软雅黑" panose="020B0503020204020204" pitchFamily="34" charset="-122"/>
                <a:ea typeface="微软雅黑" panose="020B0503020204020204" pitchFamily="34" charset="-122"/>
              </a:rPr>
              <a:t> technol</a:t>
            </a:r>
            <a:r>
              <a:rPr kumimoji="1" lang="hu-HU" altLang="zh-CN" sz="1800" b="1" dirty="0" err="1">
                <a:solidFill>
                  <a:srgbClr val="00AAA6"/>
                </a:solidFill>
                <a:latin typeface="微软雅黑" panose="020B0503020204020204" pitchFamily="34" charset="-122"/>
                <a:ea typeface="微软雅黑" panose="020B0503020204020204" pitchFamily="34" charset="-122"/>
              </a:rPr>
              <a:t>ógia</a:t>
            </a:r>
            <a:endParaRPr kumimoji="1" lang="ja-JP" altLang="en-US" sz="1800" b="1" dirty="0">
              <a:solidFill>
                <a:srgbClr val="00AAA6"/>
              </a:solidFill>
              <a:latin typeface="微软雅黑" panose="020B0503020204020204" pitchFamily="34" charset="-122"/>
              <a:ea typeface="微软雅黑" panose="020B0503020204020204" pitchFamily="34" charset="-122"/>
            </a:endParaRPr>
          </a:p>
        </p:txBody>
      </p:sp>
      <p:sp>
        <p:nvSpPr>
          <p:cNvPr id="22" name="文本框 4">
            <a:extLst>
              <a:ext uri="{FF2B5EF4-FFF2-40B4-BE49-F238E27FC236}">
                <a16:creationId xmlns:a16="http://schemas.microsoft.com/office/drawing/2014/main" id="{CBFE5FFE-3819-124E-AA4A-83BAC0DE3157}"/>
              </a:ext>
            </a:extLst>
          </p:cNvPr>
          <p:cNvSpPr txBox="1"/>
          <p:nvPr/>
        </p:nvSpPr>
        <p:spPr>
          <a:xfrm>
            <a:off x="7167870" y="5850206"/>
            <a:ext cx="1200970" cy="255263"/>
          </a:xfrm>
          <a:prstGeom prst="rect">
            <a:avLst/>
          </a:prstGeom>
          <a:noFill/>
        </p:spPr>
        <p:txBody>
          <a:bodyPr wrap="none" rtlCol="0">
            <a:spAutoFit/>
          </a:bodyPr>
          <a:lstStyle>
            <a:defPPr>
              <a:defRPr lang="zh-CN"/>
            </a:defPPr>
            <a:lvl1pPr>
              <a:lnSpc>
                <a:spcPct val="150000"/>
              </a:lnSpc>
              <a:defRPr kumimoji="1" sz="800">
                <a:solidFill>
                  <a:srgbClr val="C00000"/>
                </a:solidFill>
                <a:latin typeface="微软雅黑" panose="020B0503020204020204" pitchFamily="34" charset="-122"/>
                <a:ea typeface="微软雅黑" panose="020B0503020204020204" pitchFamily="34" charset="-122"/>
              </a:defRPr>
            </a:lvl1pPr>
          </a:lstStyle>
          <a:p>
            <a:r>
              <a:rPr lang="en-US" altLang="zh-CN" dirty="0">
                <a:solidFill>
                  <a:schemeClr val="tx1">
                    <a:lumMod val="50000"/>
                    <a:lumOff val="50000"/>
                  </a:schemeClr>
                </a:solidFill>
              </a:rPr>
              <a:t>Page number format</a:t>
            </a:r>
          </a:p>
        </p:txBody>
      </p:sp>
      <p:sp>
        <p:nvSpPr>
          <p:cNvPr id="35" name="TextBox 9"/>
          <p:cNvSpPr txBox="1">
            <a:spLocks noChangeArrowheads="1"/>
          </p:cNvSpPr>
          <p:nvPr/>
        </p:nvSpPr>
        <p:spPr bwMode="auto">
          <a:xfrm>
            <a:off x="430847" y="1258372"/>
            <a:ext cx="3730092"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171450" indent="-171450">
              <a:spcBef>
                <a:spcPct val="0"/>
              </a:spcBef>
              <a:buFont typeface="Wingdings" panose="05000000000000000000" pitchFamily="2" charset="2"/>
              <a:buChar char="n"/>
            </a:pP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The fin heat exchanger is equipped with dual temperature sensors, which can accurately determine the frosting state, and intelligently judge according to the ambient temperature, evaporation temperature and operating time, and defrost in time;</a:t>
            </a:r>
          </a:p>
          <a:p>
            <a:pPr marL="171450" indent="-171450">
              <a:spcBef>
                <a:spcPct val="0"/>
              </a:spcBef>
              <a:buFont typeface="Wingdings" panose="05000000000000000000" pitchFamily="2" charset="2"/>
              <a:buChar char="n"/>
            </a:pP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The defrosting time is automatically adjusted to reduce invalid defrosting, prolong the defrosting time, and improve the heating efficiency;</a:t>
            </a:r>
          </a:p>
          <a:p>
            <a:pPr marL="171450" indent="-171450">
              <a:spcBef>
                <a:spcPct val="0"/>
              </a:spcBef>
              <a:buFont typeface="Wingdings" panose="05000000000000000000" pitchFamily="2" charset="2"/>
              <a:buChar char="n"/>
            </a:pP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When the modules are combined, the number of defrost systems at the same time can be set from 1 to 16;</a:t>
            </a:r>
          </a:p>
          <a:p>
            <a:pPr marL="171450" indent="-171450">
              <a:spcBef>
                <a:spcPct val="0"/>
              </a:spcBef>
              <a:buFont typeface="Wingdings" panose="05000000000000000000" pitchFamily="2" charset="2"/>
              <a:buChar char="n"/>
            </a:pP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Under standard conditions, the longest defrosting interval defaults to 2 hours, which can be adjusted;</a:t>
            </a:r>
          </a:p>
          <a:p>
            <a:pPr marL="171450" indent="-171450">
              <a:buFont typeface="Wingdings" panose="05000000000000000000" pitchFamily="2" charset="2"/>
              <a:buChar char="n"/>
            </a:pP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The single module is designed as a double fluorine single water system, the water side heat exchanger is shared, and the air side heat exchanger is separated, and the unit load is controlled by the total inlet and outlet water temperature;</a:t>
            </a:r>
          </a:p>
          <a:p>
            <a:pPr marL="171450" indent="-171450">
              <a:buFont typeface="Wingdings" panose="05000000000000000000" pitchFamily="2" charset="2"/>
              <a:buChar char="n"/>
            </a:pP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The wind side of the dual system is completely separated and can operate independently. Rotational defrosting of the finned heat exchanger of the entire unit is realized.</a:t>
            </a:r>
          </a:p>
        </p:txBody>
      </p:sp>
      <p:pic>
        <p:nvPicPr>
          <p:cNvPr id="4" name="图片 3">
            <a:extLst>
              <a:ext uri="{FF2B5EF4-FFF2-40B4-BE49-F238E27FC236}">
                <a16:creationId xmlns:a16="http://schemas.microsoft.com/office/drawing/2014/main" id="{D5F7F338-313B-F7A3-0167-5A96FA30CB3E}"/>
              </a:ext>
            </a:extLst>
          </p:cNvPr>
          <p:cNvPicPr>
            <a:picLocks noChangeAspect="1"/>
          </p:cNvPicPr>
          <p:nvPr/>
        </p:nvPicPr>
        <p:blipFill rotWithShape="1">
          <a:blip r:embed="rId3"/>
          <a:srcRect l="10692" r="12232"/>
          <a:stretch/>
        </p:blipFill>
        <p:spPr>
          <a:xfrm>
            <a:off x="4302269" y="1077311"/>
            <a:ext cx="4379054" cy="3367258"/>
          </a:xfrm>
          <a:prstGeom prst="rect">
            <a:avLst/>
          </a:prstGeom>
        </p:spPr>
      </p:pic>
      <p:sp>
        <p:nvSpPr>
          <p:cNvPr id="2" name="文本框 17">
            <a:extLst>
              <a:ext uri="{FF2B5EF4-FFF2-40B4-BE49-F238E27FC236}">
                <a16:creationId xmlns:a16="http://schemas.microsoft.com/office/drawing/2014/main" id="{221AFEA6-11BE-E833-C530-567A3E43E762}"/>
              </a:ext>
            </a:extLst>
          </p:cNvPr>
          <p:cNvSpPr txBox="1"/>
          <p:nvPr/>
        </p:nvSpPr>
        <p:spPr>
          <a:xfrm>
            <a:off x="209894" y="149056"/>
            <a:ext cx="1149674" cy="400110"/>
          </a:xfrm>
          <a:prstGeom prst="rect">
            <a:avLst/>
          </a:prstGeom>
          <a:noFill/>
        </p:spPr>
        <p:txBody>
          <a:bodyPr wrap="none" rtlCol="0">
            <a:spAutoFit/>
          </a:bodyPr>
          <a:lstStyle/>
          <a:p>
            <a:pPr fontAlgn="auto">
              <a:spcBef>
                <a:spcPts val="0"/>
              </a:spcBef>
              <a:spcAft>
                <a:spcPts val="0"/>
              </a:spcAft>
              <a:defRPr/>
            </a:pPr>
            <a:r>
              <a:rPr kumimoji="1" lang="hu-HU" altLang="zh-CN" sz="2000" b="1" dirty="0" err="1">
                <a:solidFill>
                  <a:srgbClr val="00AAA6"/>
                </a:solidFill>
                <a:latin typeface="微软雅黑" panose="020B0503020204020204" pitchFamily="34" charset="-122"/>
                <a:ea typeface="微软雅黑" panose="020B0503020204020204" pitchFamily="34" charset="-122"/>
              </a:rPr>
              <a:t>Hi</a:t>
            </a:r>
            <a:r>
              <a:rPr kumimoji="1" lang="hu-HU" altLang="zh-CN" sz="2000" b="1" dirty="0">
                <a:solidFill>
                  <a:srgbClr val="00AAA6"/>
                </a:solidFill>
                <a:latin typeface="微软雅黑" panose="020B0503020204020204" pitchFamily="34" charset="-122"/>
                <a:ea typeface="微软雅黑" panose="020B0503020204020204" pitchFamily="34" charset="-122"/>
              </a:rPr>
              <a:t> </a:t>
            </a:r>
            <a:r>
              <a:rPr kumimoji="1" lang="hu-HU" altLang="zh-CN" sz="2000" b="1" dirty="0" err="1">
                <a:solidFill>
                  <a:srgbClr val="00AAA6"/>
                </a:solidFill>
                <a:latin typeface="微软雅黑" panose="020B0503020204020204" pitchFamily="34" charset="-122"/>
                <a:ea typeface="微软雅黑" panose="020B0503020204020204" pitchFamily="34" charset="-122"/>
              </a:rPr>
              <a:t>Mod</a:t>
            </a:r>
            <a:endParaRPr kumimoji="1" lang="zh-CN" altLang="en-US" sz="2000" b="1" dirty="0">
              <a:solidFill>
                <a:srgbClr val="00AAA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87971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id="{17A94E35-04E1-0D4D-85C5-759F39E4DD1B}"/>
              </a:ext>
            </a:extLst>
          </p:cNvPr>
          <p:cNvSpPr txBox="1"/>
          <p:nvPr/>
        </p:nvSpPr>
        <p:spPr>
          <a:xfrm>
            <a:off x="462675" y="720146"/>
            <a:ext cx="4210223" cy="369332"/>
          </a:xfrm>
          <a:prstGeom prst="rect">
            <a:avLst/>
          </a:prstGeom>
          <a:noFill/>
        </p:spPr>
        <p:txBody>
          <a:bodyPr wrap="square" rtlCol="0">
            <a:spAutoFit/>
          </a:bodyPr>
          <a:lstStyle/>
          <a:p>
            <a:r>
              <a:rPr kumimoji="1" lang="en-US" altLang="zh-CN" sz="1800" b="1" dirty="0">
                <a:solidFill>
                  <a:srgbClr val="00AAA6"/>
                </a:solidFill>
                <a:latin typeface="微软雅黑" panose="020B0503020204020204" pitchFamily="34" charset="-122"/>
                <a:ea typeface="微软雅黑" panose="020B0503020204020204" pitchFamily="34" charset="-122"/>
              </a:rPr>
              <a:t>High Efficiency Finned Condenser</a:t>
            </a:r>
            <a:endParaRPr kumimoji="1" lang="ja-JP" altLang="en-US" sz="1800" b="1" dirty="0">
              <a:solidFill>
                <a:srgbClr val="00AAA6"/>
              </a:solidFill>
              <a:latin typeface="微软雅黑" panose="020B0503020204020204" pitchFamily="34" charset="-122"/>
              <a:ea typeface="微软雅黑" panose="020B0503020204020204" pitchFamily="34" charset="-122"/>
            </a:endParaRPr>
          </a:p>
        </p:txBody>
      </p:sp>
      <p:sp>
        <p:nvSpPr>
          <p:cNvPr id="22" name="文本框 4">
            <a:extLst>
              <a:ext uri="{FF2B5EF4-FFF2-40B4-BE49-F238E27FC236}">
                <a16:creationId xmlns:a16="http://schemas.microsoft.com/office/drawing/2014/main" id="{CBFE5FFE-3819-124E-AA4A-83BAC0DE3157}"/>
              </a:ext>
            </a:extLst>
          </p:cNvPr>
          <p:cNvSpPr txBox="1"/>
          <p:nvPr/>
        </p:nvSpPr>
        <p:spPr>
          <a:xfrm>
            <a:off x="7167870" y="5850206"/>
            <a:ext cx="1200970" cy="255263"/>
          </a:xfrm>
          <a:prstGeom prst="rect">
            <a:avLst/>
          </a:prstGeom>
          <a:noFill/>
        </p:spPr>
        <p:txBody>
          <a:bodyPr wrap="none" rtlCol="0">
            <a:spAutoFit/>
          </a:bodyPr>
          <a:lstStyle>
            <a:defPPr>
              <a:defRPr lang="zh-CN"/>
            </a:defPPr>
            <a:lvl1pPr>
              <a:lnSpc>
                <a:spcPct val="150000"/>
              </a:lnSpc>
              <a:defRPr kumimoji="1" sz="800">
                <a:solidFill>
                  <a:srgbClr val="C00000"/>
                </a:solidFill>
                <a:latin typeface="微软雅黑" panose="020B0503020204020204" pitchFamily="34" charset="-122"/>
                <a:ea typeface="微软雅黑" panose="020B0503020204020204" pitchFamily="34" charset="-122"/>
              </a:defRPr>
            </a:lvl1pPr>
          </a:lstStyle>
          <a:p>
            <a:r>
              <a:rPr lang="en-US" altLang="zh-CN" dirty="0">
                <a:solidFill>
                  <a:schemeClr val="tx1">
                    <a:lumMod val="50000"/>
                    <a:lumOff val="50000"/>
                  </a:schemeClr>
                </a:solidFill>
              </a:rPr>
              <a:t>Page number format</a:t>
            </a:r>
          </a:p>
        </p:txBody>
      </p:sp>
      <p:sp>
        <p:nvSpPr>
          <p:cNvPr id="18" name="文本框 17">
            <a:extLst>
              <a:ext uri="{FF2B5EF4-FFF2-40B4-BE49-F238E27FC236}">
                <a16:creationId xmlns:a16="http://schemas.microsoft.com/office/drawing/2014/main" id="{C56DF718-0FD8-2248-87CE-E9DBEE90F0BC}"/>
              </a:ext>
            </a:extLst>
          </p:cNvPr>
          <p:cNvSpPr txBox="1"/>
          <p:nvPr/>
        </p:nvSpPr>
        <p:spPr>
          <a:xfrm>
            <a:off x="209894" y="149056"/>
            <a:ext cx="2876108" cy="400110"/>
          </a:xfrm>
          <a:prstGeom prst="rect">
            <a:avLst/>
          </a:prstGeom>
          <a:noFill/>
        </p:spPr>
        <p:txBody>
          <a:bodyPr wrap="none" rtlCol="0">
            <a:spAutoFit/>
          </a:bodyPr>
          <a:lstStyle/>
          <a:p>
            <a:pPr fontAlgn="auto">
              <a:spcBef>
                <a:spcPts val="0"/>
              </a:spcBef>
              <a:spcAft>
                <a:spcPts val="0"/>
              </a:spcAft>
              <a:defRPr/>
            </a:pPr>
            <a:r>
              <a:rPr kumimoji="1" lang="en-US" altLang="zh-CN" sz="2000" b="1" dirty="0">
                <a:solidFill>
                  <a:srgbClr val="00AAA6"/>
                </a:solidFill>
                <a:latin typeface="微软雅黑" panose="020B0503020204020204" pitchFamily="34" charset="-122"/>
                <a:ea typeface="微软雅黑" panose="020B0503020204020204" pitchFamily="34" charset="-122"/>
              </a:rPr>
              <a:t>3  Main Components</a:t>
            </a:r>
            <a:endParaRPr kumimoji="1" lang="zh-CN" altLang="en-US" sz="2000" b="1" dirty="0">
              <a:solidFill>
                <a:srgbClr val="00AAA6"/>
              </a:solidFill>
              <a:latin typeface="微软雅黑" panose="020B0503020204020204" pitchFamily="34" charset="-122"/>
              <a:ea typeface="微软雅黑" panose="020B0503020204020204" pitchFamily="34" charset="-122"/>
            </a:endParaRPr>
          </a:p>
        </p:txBody>
      </p:sp>
      <p:sp>
        <p:nvSpPr>
          <p:cNvPr id="19" name="TextBox 7"/>
          <p:cNvSpPr txBox="1">
            <a:spLocks noChangeArrowheads="1"/>
          </p:cNvSpPr>
          <p:nvPr/>
        </p:nvSpPr>
        <p:spPr bwMode="auto">
          <a:xfrm>
            <a:off x="370167" y="1105005"/>
            <a:ext cx="4395238" cy="1495794"/>
          </a:xfrm>
          <a:prstGeom prst="rect">
            <a:avLst/>
          </a:prstGeom>
          <a:noFill/>
          <a:ln w="9525">
            <a:noFill/>
            <a:miter lim="800000"/>
            <a:headEnd/>
            <a:tailEnd/>
          </a:ln>
        </p:spPr>
        <p:txBody>
          <a:bodyPr wrap="square">
            <a:spAutoFit/>
          </a:bodyPr>
          <a:lstStyle/>
          <a:p>
            <a:pPr defTabSz="914400">
              <a:spcBef>
                <a:spcPct val="30000"/>
              </a:spcBef>
              <a:buFont typeface="Wingdings" pitchFamily="2" charset="2"/>
              <a:buChar char="n"/>
            </a:pPr>
            <a:r>
              <a:rPr lang="en-US" altLang="zh-CN" sz="1200" b="1" dirty="0">
                <a:solidFill>
                  <a:srgbClr val="FF0000"/>
                </a:solidFill>
                <a:latin typeface="Times New Roman" panose="02020603050405020304" pitchFamily="18" charset="0"/>
                <a:ea typeface="黑体" pitchFamily="49" charset="-122"/>
                <a:cs typeface="Times New Roman" panose="02020603050405020304" pitchFamily="18" charset="0"/>
              </a:rPr>
              <a:t>7mm high-efficiency internal thread heat exchange tube</a:t>
            </a:r>
            <a:r>
              <a:rPr lang="en-US" altLang="zh-CN" sz="1200" dirty="0">
                <a:latin typeface="Times New Roman" panose="02020603050405020304" pitchFamily="18" charset="0"/>
                <a:ea typeface="黑体" pitchFamily="49" charset="-122"/>
                <a:cs typeface="Times New Roman" panose="02020603050405020304" pitchFamily="18" charset="0"/>
              </a:rPr>
              <a:t>, small size and high heat transfer coefficient;</a:t>
            </a:r>
          </a:p>
          <a:p>
            <a:pPr defTabSz="914400">
              <a:spcBef>
                <a:spcPct val="30000"/>
              </a:spcBef>
              <a:buFont typeface="Wingdings" pitchFamily="2" charset="2"/>
              <a:buChar char="n"/>
            </a:pPr>
            <a:r>
              <a:rPr lang="en-US" altLang="zh-CN" sz="1200" b="1" dirty="0">
                <a:solidFill>
                  <a:srgbClr val="FF0000"/>
                </a:solidFill>
                <a:latin typeface="Times New Roman" panose="02020603050405020304" pitchFamily="18" charset="0"/>
                <a:ea typeface="黑体" pitchFamily="49" charset="-122"/>
                <a:cs typeface="Times New Roman" panose="02020603050405020304" pitchFamily="18" charset="0"/>
              </a:rPr>
              <a:t>Window-type aluminum fins</a:t>
            </a:r>
            <a:r>
              <a:rPr lang="en-US" altLang="zh-CN" sz="1200" dirty="0">
                <a:latin typeface="Times New Roman" panose="02020603050405020304" pitchFamily="18" charset="0"/>
                <a:ea typeface="黑体" pitchFamily="49" charset="-122"/>
                <a:cs typeface="Times New Roman" panose="02020603050405020304" pitchFamily="18" charset="0"/>
              </a:rPr>
              <a:t>, hydrophilic coating, slow down the  formation of</a:t>
            </a:r>
            <a:r>
              <a:rPr lang="zh-CN" altLang="en-US" sz="1200" dirty="0">
                <a:latin typeface="Times New Roman" panose="02020603050405020304" pitchFamily="18" charset="0"/>
                <a:ea typeface="黑体" pitchFamily="49" charset="-122"/>
                <a:cs typeface="Times New Roman" panose="02020603050405020304" pitchFamily="18" charset="0"/>
              </a:rPr>
              <a:t> </a:t>
            </a:r>
            <a:r>
              <a:rPr lang="en-US" altLang="zh-CN" sz="1200" dirty="0">
                <a:latin typeface="Times New Roman" panose="02020603050405020304" pitchFamily="18" charset="0"/>
                <a:ea typeface="黑体" pitchFamily="49" charset="-122"/>
                <a:cs typeface="Times New Roman" panose="02020603050405020304" pitchFamily="18" charset="0"/>
              </a:rPr>
              <a:t>frost, facilitate the rapid removal of defrosted water, and improve heating performance ;</a:t>
            </a:r>
          </a:p>
          <a:p>
            <a:pPr defTabSz="914400">
              <a:spcBef>
                <a:spcPct val="30000"/>
              </a:spcBef>
              <a:buFont typeface="Wingdings" pitchFamily="2" charset="2"/>
              <a:buChar char="n"/>
            </a:pPr>
            <a:r>
              <a:rPr lang="en-US" altLang="zh-CN" sz="1200" dirty="0">
                <a:latin typeface="Times New Roman" panose="02020603050405020304" pitchFamily="18" charset="0"/>
                <a:ea typeface="黑体" pitchFamily="49" charset="-122"/>
                <a:cs typeface="Times New Roman" panose="02020603050405020304" pitchFamily="18" charset="0"/>
              </a:rPr>
              <a:t>The anti-frost design at the bottom of the heat exchanger can effectively prevent the accumulation of the lower frost layer.</a:t>
            </a:r>
          </a:p>
        </p:txBody>
      </p:sp>
      <p:graphicFrame>
        <p:nvGraphicFramePr>
          <p:cNvPr id="24" name="表格 23"/>
          <p:cNvGraphicFramePr>
            <a:graphicFrameLocks noGrp="1"/>
          </p:cNvGraphicFramePr>
          <p:nvPr>
            <p:extLst/>
          </p:nvPr>
        </p:nvGraphicFramePr>
        <p:xfrm>
          <a:off x="5157477" y="1010805"/>
          <a:ext cx="3331639" cy="1314450"/>
        </p:xfrm>
        <a:graphic>
          <a:graphicData uri="http://schemas.openxmlformats.org/drawingml/2006/table">
            <a:tbl>
              <a:tblPr>
                <a:tableStyleId>{5C22544A-7EE6-4342-B048-85BDC9FD1C3A}</a:tableStyleId>
              </a:tblPr>
              <a:tblGrid>
                <a:gridCol w="586694">
                  <a:extLst>
                    <a:ext uri="{9D8B030D-6E8A-4147-A177-3AD203B41FA5}">
                      <a16:colId xmlns:a16="http://schemas.microsoft.com/office/drawing/2014/main" val="20000"/>
                    </a:ext>
                  </a:extLst>
                </a:gridCol>
                <a:gridCol w="839630">
                  <a:extLst>
                    <a:ext uri="{9D8B030D-6E8A-4147-A177-3AD203B41FA5}">
                      <a16:colId xmlns:a16="http://schemas.microsoft.com/office/drawing/2014/main" val="20001"/>
                    </a:ext>
                  </a:extLst>
                </a:gridCol>
                <a:gridCol w="581283">
                  <a:extLst>
                    <a:ext uri="{9D8B030D-6E8A-4147-A177-3AD203B41FA5}">
                      <a16:colId xmlns:a16="http://schemas.microsoft.com/office/drawing/2014/main" val="20002"/>
                    </a:ext>
                  </a:extLst>
                </a:gridCol>
                <a:gridCol w="1324032">
                  <a:extLst>
                    <a:ext uri="{9D8B030D-6E8A-4147-A177-3AD203B41FA5}">
                      <a16:colId xmlns:a16="http://schemas.microsoft.com/office/drawing/2014/main" val="20003"/>
                    </a:ext>
                  </a:extLst>
                </a:gridCol>
              </a:tblGrid>
              <a:tr h="171450">
                <a:tc rowSpan="6">
                  <a:txBody>
                    <a:bodyPr/>
                    <a:lstStyle/>
                    <a:p>
                      <a:pPr algn="ctr" fontAlgn="ctr"/>
                      <a:r>
                        <a:rPr lang="en-US" altLang="zh-CN" sz="1000" u="none" strike="noStrike" dirty="0">
                          <a:effectLst/>
                          <a:latin typeface="Times New Roman" panose="02020603050405020304" pitchFamily="18" charset="0"/>
                          <a:cs typeface="Times New Roman" panose="02020603050405020304" pitchFamily="18" charset="0"/>
                        </a:rPr>
                        <a:t>Fin HEX</a:t>
                      </a:r>
                      <a:endParaRPr lang="zh-CN" altLang="en-US"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altLang="zh-CN" sz="1000" u="none" strike="noStrike" dirty="0">
                          <a:effectLst/>
                          <a:latin typeface="Times New Roman" panose="02020603050405020304" pitchFamily="18" charset="0"/>
                          <a:cs typeface="Times New Roman" panose="02020603050405020304" pitchFamily="18" charset="0"/>
                        </a:rPr>
                        <a:t>Type</a:t>
                      </a:r>
                      <a:endParaRPr lang="zh-CN" altLang="en-US"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altLang="zh-CN" sz="1000" u="none" strike="noStrike">
                          <a:effectLst/>
                          <a:latin typeface="Times New Roman" panose="02020603050405020304" pitchFamily="18" charset="0"/>
                          <a:cs typeface="Times New Roman" panose="02020603050405020304" pitchFamily="18" charset="0"/>
                        </a:rPr>
                        <a:t>—</a:t>
                      </a:r>
                      <a:endParaRPr lang="en-US" altLang="zh-CN" sz="1000" b="0" i="0" u="none" strike="noStrike">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altLang="zh-CN" sz="1000" u="none" strike="noStrike" dirty="0">
                          <a:effectLst/>
                          <a:latin typeface="Times New Roman" panose="02020603050405020304" pitchFamily="18" charset="0"/>
                          <a:cs typeface="Times New Roman" panose="02020603050405020304" pitchFamily="18" charset="0"/>
                        </a:rPr>
                        <a:t>High Efficiency Internal Threaded Pipe</a:t>
                      </a:r>
                      <a:endParaRPr lang="zh-CN" altLang="en-US"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extLst>
                  <a:ext uri="{0D108BD9-81ED-4DB2-BD59-A6C34878D82A}">
                    <a16:rowId xmlns:a16="http://schemas.microsoft.com/office/drawing/2014/main" val="10000"/>
                  </a:ext>
                </a:extLst>
              </a:tr>
              <a:tr h="171450">
                <a:tc vMerge="1">
                  <a:txBody>
                    <a:bodyPr/>
                    <a:lstStyle/>
                    <a:p>
                      <a:endParaRPr lang="zh-CN" altLang="en-US"/>
                    </a:p>
                  </a:txBody>
                  <a:tcPr/>
                </a:tc>
                <a:tc>
                  <a:txBody>
                    <a:bodyPr/>
                    <a:lstStyle/>
                    <a:p>
                      <a:pPr algn="ctr" fontAlgn="ctr"/>
                      <a:r>
                        <a:rPr lang="en-US" altLang="zh-CN"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Diameter</a:t>
                      </a:r>
                      <a:endParaRPr lang="zh-CN" altLang="en-US"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sz="1000" u="none" strike="noStrike">
                          <a:effectLst/>
                          <a:latin typeface="Times New Roman" panose="02020603050405020304" pitchFamily="18" charset="0"/>
                          <a:cs typeface="Times New Roman" panose="02020603050405020304" pitchFamily="18" charset="0"/>
                        </a:rPr>
                        <a:t>mm</a:t>
                      </a:r>
                      <a:endParaRPr lang="en-US" sz="1000" b="0" i="0" u="none" strike="noStrike">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altLang="zh-CN" sz="1000" u="none" strike="noStrike" dirty="0">
                          <a:effectLst/>
                          <a:latin typeface="Times New Roman" panose="02020603050405020304" pitchFamily="18" charset="0"/>
                          <a:cs typeface="Times New Roman" panose="02020603050405020304" pitchFamily="18" charset="0"/>
                        </a:rPr>
                        <a:t>7</a:t>
                      </a:r>
                      <a:endParaRPr lang="en-US" altLang="zh-CN"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extLst>
                  <a:ext uri="{0D108BD9-81ED-4DB2-BD59-A6C34878D82A}">
                    <a16:rowId xmlns:a16="http://schemas.microsoft.com/office/drawing/2014/main" val="10001"/>
                  </a:ext>
                </a:extLst>
              </a:tr>
              <a:tr h="171450">
                <a:tc vMerge="1">
                  <a:txBody>
                    <a:bodyPr/>
                    <a:lstStyle/>
                    <a:p>
                      <a:endParaRPr lang="zh-CN" altLang="en-US"/>
                    </a:p>
                  </a:txBody>
                  <a:tcPr/>
                </a:tc>
                <a:tc>
                  <a:txBody>
                    <a:bodyPr/>
                    <a:lstStyle/>
                    <a:p>
                      <a:pPr algn="ctr" fontAlgn="ctr"/>
                      <a:r>
                        <a:rPr lang="en-US" altLang="zh-CN" sz="1000" b="0" i="0" u="none" strike="noStrike" dirty="0">
                          <a:solidFill>
                            <a:schemeClr val="dk1"/>
                          </a:solidFill>
                          <a:effectLst/>
                          <a:latin typeface="Times New Roman" panose="02020603050405020304" pitchFamily="18" charset="0"/>
                          <a:ea typeface="+mn-ea"/>
                          <a:cs typeface="Times New Roman" panose="02020603050405020304" pitchFamily="18" charset="0"/>
                        </a:rPr>
                        <a:t>Rows</a:t>
                      </a:r>
                      <a:endParaRPr lang="zh-CN" altLang="en-US"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altLang="zh-CN" sz="1000" u="none" strike="noStrike" dirty="0">
                          <a:effectLst/>
                          <a:latin typeface="Times New Roman" panose="02020603050405020304" pitchFamily="18" charset="0"/>
                          <a:cs typeface="Times New Roman" panose="02020603050405020304" pitchFamily="18" charset="0"/>
                        </a:rPr>
                        <a:t>—</a:t>
                      </a:r>
                      <a:endParaRPr lang="en-US" altLang="zh-CN"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altLang="zh-CN" sz="1000" u="none" strike="noStrike" dirty="0">
                          <a:effectLst/>
                          <a:latin typeface="Times New Roman" panose="02020603050405020304" pitchFamily="18" charset="0"/>
                          <a:cs typeface="Times New Roman" panose="02020603050405020304" pitchFamily="18" charset="0"/>
                        </a:rPr>
                        <a:t>3</a:t>
                      </a:r>
                      <a:endParaRPr lang="en-US" altLang="zh-CN"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extLst>
                  <a:ext uri="{0D108BD9-81ED-4DB2-BD59-A6C34878D82A}">
                    <a16:rowId xmlns:a16="http://schemas.microsoft.com/office/drawing/2014/main" val="10002"/>
                  </a:ext>
                </a:extLst>
              </a:tr>
              <a:tr h="171450">
                <a:tc vMerge="1">
                  <a:txBody>
                    <a:bodyPr/>
                    <a:lstStyle/>
                    <a:p>
                      <a:endParaRPr lang="zh-CN" altLang="en-US"/>
                    </a:p>
                  </a:txBody>
                  <a:tcPr/>
                </a:tc>
                <a:tc>
                  <a:txBody>
                    <a:bodyPr/>
                    <a:lstStyle/>
                    <a:p>
                      <a:pPr algn="ctr" fontAlgn="ctr"/>
                      <a:r>
                        <a:rPr lang="en-US" altLang="zh-CN"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Forms</a:t>
                      </a:r>
                      <a:endParaRPr lang="zh-CN" altLang="en-US"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altLang="zh-CN" sz="1000" u="none" strike="noStrike" dirty="0">
                          <a:effectLst/>
                          <a:latin typeface="Times New Roman" panose="02020603050405020304" pitchFamily="18" charset="0"/>
                          <a:cs typeface="Times New Roman" panose="02020603050405020304" pitchFamily="18" charset="0"/>
                        </a:rPr>
                        <a:t>—</a:t>
                      </a:r>
                      <a:endParaRPr lang="en-US" altLang="zh-CN"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altLang="zh-CN" sz="1000" dirty="0">
                          <a:latin typeface="Times New Roman" panose="02020603050405020304" pitchFamily="18" charset="0"/>
                          <a:cs typeface="Times New Roman" panose="02020603050405020304" pitchFamily="18" charset="0"/>
                        </a:rPr>
                        <a:t>Louvered</a:t>
                      </a:r>
                      <a:endParaRPr lang="zh-CN" altLang="en-US"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extLst>
                  <a:ext uri="{0D108BD9-81ED-4DB2-BD59-A6C34878D82A}">
                    <a16:rowId xmlns:a16="http://schemas.microsoft.com/office/drawing/2014/main" val="10003"/>
                  </a:ext>
                </a:extLst>
              </a:tr>
              <a:tr h="171450">
                <a:tc vMerge="1">
                  <a:txBody>
                    <a:bodyPr/>
                    <a:lstStyle/>
                    <a:p>
                      <a:endParaRPr lang="zh-CN" altLang="en-US"/>
                    </a:p>
                  </a:txBody>
                  <a:tcPr/>
                </a:tc>
                <a:tc>
                  <a:txBody>
                    <a:bodyPr/>
                    <a:lstStyle/>
                    <a:p>
                      <a:pPr algn="ctr" fontAlgn="ctr"/>
                      <a:r>
                        <a:rPr lang="en-US" altLang="zh-CN" sz="1000" u="none" strike="noStrike" dirty="0">
                          <a:effectLst/>
                          <a:latin typeface="Times New Roman" panose="02020603050405020304" pitchFamily="18" charset="0"/>
                          <a:cs typeface="Times New Roman" panose="02020603050405020304" pitchFamily="18" charset="0"/>
                        </a:rPr>
                        <a:t>Material</a:t>
                      </a:r>
                      <a:endParaRPr lang="zh-CN" altLang="en-US"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altLang="zh-CN" sz="1000" u="none" strike="noStrike" dirty="0">
                          <a:effectLst/>
                          <a:latin typeface="Times New Roman" panose="02020603050405020304" pitchFamily="18" charset="0"/>
                          <a:cs typeface="Times New Roman" panose="02020603050405020304" pitchFamily="18" charset="0"/>
                        </a:rPr>
                        <a:t>—</a:t>
                      </a:r>
                      <a:endParaRPr lang="en-US" altLang="zh-CN"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altLang="zh-CN" sz="1000" u="none" strike="noStrike" dirty="0">
                          <a:effectLst/>
                          <a:latin typeface="Times New Roman" panose="02020603050405020304" pitchFamily="18" charset="0"/>
                          <a:cs typeface="Times New Roman" panose="02020603050405020304" pitchFamily="18" charset="0"/>
                        </a:rPr>
                        <a:t>Hydrophilic aluminum foil 0.105mm</a:t>
                      </a:r>
                      <a:endParaRPr lang="zh-CN" altLang="en-US"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extLst>
                  <a:ext uri="{0D108BD9-81ED-4DB2-BD59-A6C34878D82A}">
                    <a16:rowId xmlns:a16="http://schemas.microsoft.com/office/drawing/2014/main" val="10004"/>
                  </a:ext>
                </a:extLst>
              </a:tr>
              <a:tr h="171450">
                <a:tc vMerge="1">
                  <a:txBody>
                    <a:bodyPr/>
                    <a:lstStyle/>
                    <a:p>
                      <a:endParaRPr lang="zh-CN" altLang="en-US"/>
                    </a:p>
                  </a:txBody>
                  <a:tcPr/>
                </a:tc>
                <a:tc>
                  <a:txBody>
                    <a:bodyPr/>
                    <a:lstStyle/>
                    <a:p>
                      <a:pPr algn="ctr" fontAlgn="ctr"/>
                      <a:r>
                        <a:rPr lang="en-US" altLang="zh-CN" sz="1000" u="none" strike="noStrike" dirty="0">
                          <a:effectLst/>
                          <a:latin typeface="Times New Roman" panose="02020603050405020304" pitchFamily="18" charset="0"/>
                          <a:cs typeface="Times New Roman" panose="02020603050405020304" pitchFamily="18" charset="0"/>
                        </a:rPr>
                        <a:t>Pitch</a:t>
                      </a:r>
                      <a:endParaRPr lang="zh-CN" altLang="en-US"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sz="1000" u="none" strike="noStrike" dirty="0">
                          <a:effectLst/>
                          <a:latin typeface="Times New Roman" panose="02020603050405020304" pitchFamily="18" charset="0"/>
                          <a:cs typeface="Times New Roman" panose="02020603050405020304" pitchFamily="18" charset="0"/>
                        </a:rPr>
                        <a:t>mm</a:t>
                      </a:r>
                      <a:endParaRPr lang="en-US"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tc>
                  <a:txBody>
                    <a:bodyPr/>
                    <a:lstStyle/>
                    <a:p>
                      <a:pPr algn="ctr" fontAlgn="ctr"/>
                      <a:r>
                        <a:rPr lang="en-US" altLang="zh-CN" sz="1000" u="none" strike="noStrike" dirty="0">
                          <a:effectLst/>
                          <a:latin typeface="Times New Roman" panose="02020603050405020304" pitchFamily="18" charset="0"/>
                          <a:cs typeface="Times New Roman" panose="02020603050405020304" pitchFamily="18" charset="0"/>
                        </a:rPr>
                        <a:t>1.7</a:t>
                      </a:r>
                      <a:endParaRPr lang="en-US" altLang="zh-CN" sz="10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9525" marR="9525" marT="9525" marB="0" anchor="ctr"/>
                </a:tc>
                <a:extLst>
                  <a:ext uri="{0D108BD9-81ED-4DB2-BD59-A6C34878D82A}">
                    <a16:rowId xmlns:a16="http://schemas.microsoft.com/office/drawing/2014/main" val="10005"/>
                  </a:ext>
                </a:extLst>
              </a:tr>
            </a:tbl>
          </a:graphicData>
        </a:graphic>
      </p:graphicFrame>
      <p:pic>
        <p:nvPicPr>
          <p:cNvPr id="26" name="图片 25"/>
          <p:cNvPicPr>
            <a:picLocks noChangeAspect="1"/>
          </p:cNvPicPr>
          <p:nvPr/>
        </p:nvPicPr>
        <p:blipFill>
          <a:blip r:embed="rId3"/>
          <a:stretch>
            <a:fillRect/>
          </a:stretch>
        </p:blipFill>
        <p:spPr>
          <a:xfrm>
            <a:off x="1683290" y="2600799"/>
            <a:ext cx="2009432" cy="2112600"/>
          </a:xfrm>
          <a:prstGeom prst="rect">
            <a:avLst/>
          </a:prstGeom>
        </p:spPr>
      </p:pic>
      <p:sp>
        <p:nvSpPr>
          <p:cNvPr id="27" name="圆角矩形标注 26"/>
          <p:cNvSpPr/>
          <p:nvPr/>
        </p:nvSpPr>
        <p:spPr bwMode="auto">
          <a:xfrm>
            <a:off x="344744" y="4508204"/>
            <a:ext cx="1023155" cy="257049"/>
          </a:xfrm>
          <a:prstGeom prst="wedgeRoundRectCallout">
            <a:avLst>
              <a:gd name="adj1" fmla="val 102175"/>
              <a:gd name="adj2" fmla="val -163574"/>
              <a:gd name="adj3" fmla="val 16667"/>
            </a:avLst>
          </a:prstGeom>
          <a:noFill/>
          <a:ln w="9525" cap="flat" cmpd="sng" algn="ctr">
            <a:solidFill>
              <a:srgbClr val="49939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r>
              <a:rPr lang="en-US" altLang="zh-CN" sz="900" dirty="0">
                <a:latin typeface="Times New Roman" panose="02020603050405020304" pitchFamily="18" charset="0"/>
                <a:ea typeface="微软雅黑" panose="020B0503020204020204" pitchFamily="34" charset="-122"/>
                <a:cs typeface="Times New Roman" panose="02020603050405020304" pitchFamily="18" charset="0"/>
              </a:rPr>
              <a:t>frost-free bottom</a:t>
            </a:r>
            <a:endParaRPr kumimoji="0" lang="zh-CN" altLang="en-US" sz="900" b="0" i="0" u="none" strike="noStrike" cap="none" normalizeH="0" baseline="0"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8" name="图片 27"/>
          <p:cNvPicPr>
            <a:picLocks noChangeAspect="1"/>
          </p:cNvPicPr>
          <p:nvPr/>
        </p:nvPicPr>
        <p:blipFill>
          <a:blip r:embed="rId4"/>
          <a:stretch>
            <a:fillRect/>
          </a:stretch>
        </p:blipFill>
        <p:spPr>
          <a:xfrm>
            <a:off x="5561510" y="2572940"/>
            <a:ext cx="2443988" cy="1779835"/>
          </a:xfrm>
          <a:prstGeom prst="rect">
            <a:avLst/>
          </a:prstGeom>
        </p:spPr>
      </p:pic>
      <p:sp>
        <p:nvSpPr>
          <p:cNvPr id="29" name="文本框 28"/>
          <p:cNvSpPr txBox="1"/>
          <p:nvPr/>
        </p:nvSpPr>
        <p:spPr>
          <a:xfrm>
            <a:off x="5193469" y="4532940"/>
            <a:ext cx="2467290" cy="507831"/>
          </a:xfrm>
          <a:prstGeom prst="rect">
            <a:avLst/>
          </a:prstGeom>
          <a:noFill/>
        </p:spPr>
        <p:txBody>
          <a:bodyPr wrap="square" rtlCol="0">
            <a:spAutoFit/>
          </a:bodyPr>
          <a:lstStyle/>
          <a:p>
            <a:r>
              <a:rPr lang="en-US" altLang="zh-CN" sz="900" dirty="0">
                <a:latin typeface="Times New Roman" panose="02020603050405020304" pitchFamily="18" charset="0"/>
                <a:ea typeface="微软雅黑" panose="020B0503020204020204" pitchFamily="34" charset="-122"/>
                <a:cs typeface="Times New Roman" panose="02020603050405020304" pitchFamily="18" charset="0"/>
              </a:rPr>
              <a:t>The lowermost branch is provided with a one-way valve, which can circulate during cooling, but not during heating, reducing frost formation.</a:t>
            </a:r>
            <a:endParaRPr lang="zh-CN" altLang="en-US" sz="900" dirty="0">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33" name="直接箭头连接符 32"/>
          <p:cNvCxnSpPr/>
          <p:nvPr/>
        </p:nvCxnSpPr>
        <p:spPr bwMode="auto">
          <a:xfrm flipV="1">
            <a:off x="6071879" y="3966786"/>
            <a:ext cx="355235" cy="567283"/>
          </a:xfrm>
          <a:prstGeom prst="straightConnector1">
            <a:avLst/>
          </a:prstGeom>
          <a:ln>
            <a:headEnd type="none" w="med" len="med"/>
            <a:tailEnd type="triangle"/>
          </a:ln>
        </p:spPr>
        <p:style>
          <a:lnRef idx="1">
            <a:schemeClr val="accent6"/>
          </a:lnRef>
          <a:fillRef idx="0">
            <a:schemeClr val="accent6"/>
          </a:fillRef>
          <a:effectRef idx="0">
            <a:schemeClr val="accent6"/>
          </a:effectRef>
          <a:fontRef idx="minor">
            <a:schemeClr val="tx1"/>
          </a:fontRef>
        </p:style>
      </p:cxnSp>
      <p:sp>
        <p:nvSpPr>
          <p:cNvPr id="3" name="灯片编号占位符 2"/>
          <p:cNvSpPr>
            <a:spLocks noGrp="1"/>
          </p:cNvSpPr>
          <p:nvPr>
            <p:ph type="sldNum" sz="quarter" idx="12"/>
          </p:nvPr>
        </p:nvSpPr>
        <p:spPr/>
        <p:txBody>
          <a:bodyPr/>
          <a:lstStyle/>
          <a:p>
            <a:fld id="{9B2A4BD9-ED73-A64F-A4FB-A0925143DA65}" type="slidenum">
              <a:rPr kumimoji="1" lang="zh-CN" altLang="en-US" smtClean="0"/>
              <a:t>7</a:t>
            </a:fld>
            <a:endParaRPr kumimoji="1" lang="zh-CN" altLang="en-US"/>
          </a:p>
        </p:txBody>
      </p:sp>
      <p:sp>
        <p:nvSpPr>
          <p:cNvPr id="14" name="文本框 13">
            <a:extLst>
              <a:ext uri="{FF2B5EF4-FFF2-40B4-BE49-F238E27FC236}">
                <a16:creationId xmlns:a16="http://schemas.microsoft.com/office/drawing/2014/main" id="{6605961A-8007-9F44-A16F-D111C9E42275}"/>
              </a:ext>
            </a:extLst>
          </p:cNvPr>
          <p:cNvSpPr txBox="1"/>
          <p:nvPr/>
        </p:nvSpPr>
        <p:spPr>
          <a:xfrm>
            <a:off x="166952" y="4789051"/>
            <a:ext cx="753732" cy="276999"/>
          </a:xfrm>
          <a:prstGeom prst="rect">
            <a:avLst/>
          </a:prstGeom>
          <a:noFill/>
        </p:spPr>
        <p:txBody>
          <a:bodyPr wrap="none" rtlCol="0">
            <a:spAutoFit/>
          </a:bodyPr>
          <a:lstStyle/>
          <a:p>
            <a:r>
              <a:rPr kumimoji="1" lang="en-US" altLang="zh-CN" sz="1200" dirty="0">
                <a:solidFill>
                  <a:srgbClr val="00AAA6"/>
                </a:solidFill>
                <a:latin typeface="微软雅黑" pitchFamily="34" charset="-122"/>
                <a:ea typeface="微软雅黑" pitchFamily="34" charset="-122"/>
              </a:rPr>
              <a:t>Hisense</a:t>
            </a:r>
            <a:endParaRPr kumimoji="1" lang="zh-CN" altLang="en-US" sz="1200" dirty="0">
              <a:solidFill>
                <a:srgbClr val="00AAA6"/>
              </a:solidFill>
              <a:latin typeface="方正正大黑简体" pitchFamily="2" charset="-122"/>
              <a:ea typeface="方正正大黑简体" pitchFamily="2" charset="-122"/>
            </a:endParaRPr>
          </a:p>
        </p:txBody>
      </p:sp>
    </p:spTree>
    <p:extLst>
      <p:ext uri="{BB962C8B-B14F-4D97-AF65-F5344CB8AC3E}">
        <p14:creationId xmlns:p14="http://schemas.microsoft.com/office/powerpoint/2010/main" val="3058825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4">
            <a:extLst>
              <a:ext uri="{FF2B5EF4-FFF2-40B4-BE49-F238E27FC236}">
                <a16:creationId xmlns:a16="http://schemas.microsoft.com/office/drawing/2014/main" id="{CBFE5FFE-3819-124E-AA4A-83BAC0DE3157}"/>
              </a:ext>
            </a:extLst>
          </p:cNvPr>
          <p:cNvSpPr txBox="1"/>
          <p:nvPr/>
        </p:nvSpPr>
        <p:spPr>
          <a:xfrm>
            <a:off x="7167870" y="5850206"/>
            <a:ext cx="1200970" cy="255263"/>
          </a:xfrm>
          <a:prstGeom prst="rect">
            <a:avLst/>
          </a:prstGeom>
          <a:noFill/>
        </p:spPr>
        <p:txBody>
          <a:bodyPr wrap="none" rtlCol="0">
            <a:spAutoFit/>
          </a:bodyPr>
          <a:lstStyle>
            <a:defPPr>
              <a:defRPr lang="zh-CN"/>
            </a:defPPr>
            <a:lvl1pPr>
              <a:lnSpc>
                <a:spcPct val="150000"/>
              </a:lnSpc>
              <a:defRPr kumimoji="1" sz="800">
                <a:solidFill>
                  <a:srgbClr val="C00000"/>
                </a:solidFill>
                <a:latin typeface="微软雅黑" panose="020B0503020204020204" pitchFamily="34" charset="-122"/>
                <a:ea typeface="微软雅黑" panose="020B0503020204020204" pitchFamily="34" charset="-122"/>
              </a:defRPr>
            </a:lvl1pPr>
          </a:lstStyle>
          <a:p>
            <a:r>
              <a:rPr lang="en-US" altLang="zh-CN" dirty="0">
                <a:solidFill>
                  <a:schemeClr val="tx1">
                    <a:lumMod val="50000"/>
                    <a:lumOff val="50000"/>
                  </a:schemeClr>
                </a:solidFill>
              </a:rPr>
              <a:t>Page number format</a:t>
            </a:r>
          </a:p>
        </p:txBody>
      </p:sp>
      <p:sp>
        <p:nvSpPr>
          <p:cNvPr id="15" name="Rectangle 1"/>
          <p:cNvSpPr>
            <a:spLocks noChangeArrowheads="1"/>
          </p:cNvSpPr>
          <p:nvPr/>
        </p:nvSpPr>
        <p:spPr bwMode="auto">
          <a:xfrm>
            <a:off x="838736" y="986704"/>
            <a:ext cx="4411690" cy="8617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1" hangingPunct="1"/>
            <a:r>
              <a:rPr lang="en-US" altLang="zh-CN" sz="1000" b="1" dirty="0">
                <a:latin typeface="Times New Roman" panose="02020603050405020304" pitchFamily="18" charset="0"/>
                <a:ea typeface="黑体" panose="02010609060101010101" pitchFamily="49" charset="-122"/>
                <a:cs typeface="Times New Roman" panose="02020603050405020304" pitchFamily="18" charset="0"/>
              </a:rPr>
              <a:t>(1) </a:t>
            </a:r>
            <a:r>
              <a:rPr lang="hu-HU" altLang="zh-CN" sz="1000" b="1" dirty="0" err="1">
                <a:latin typeface="Times New Roman" panose="02020603050405020304" pitchFamily="18" charset="0"/>
                <a:ea typeface="黑体" panose="02010609060101010101" pitchFamily="49" charset="-122"/>
                <a:cs typeface="Times New Roman" panose="02020603050405020304" pitchFamily="18" charset="0"/>
              </a:rPr>
              <a:t>Betáp</a:t>
            </a:r>
            <a:endParaRPr lang="en-US" altLang="zh-CN" sz="1000" b="1" dirty="0">
              <a:latin typeface="Times New Roman" panose="02020603050405020304" pitchFamily="18" charset="0"/>
              <a:ea typeface="黑体" panose="02010609060101010101" pitchFamily="49" charset="-122"/>
              <a:cs typeface="Times New Roman" panose="02020603050405020304" pitchFamily="18" charset="0"/>
            </a:endParaRPr>
          </a:p>
          <a:p>
            <a:pPr lvl="0" defTabSz="914400" eaLnBrk="1" hangingPunct="1"/>
            <a:endParaRPr lang="en-US" altLang="zh-CN" sz="1000" dirty="0">
              <a:latin typeface="Times New Roman" panose="02020603050405020304" pitchFamily="18" charset="0"/>
              <a:ea typeface="黑体" panose="02010609060101010101" pitchFamily="49" charset="-122"/>
              <a:cs typeface="Times New Roman" panose="02020603050405020304" pitchFamily="18" charset="0"/>
            </a:endParaRPr>
          </a:p>
          <a:p>
            <a:pPr lvl="0" defTabSz="914400" eaLnBrk="1" hangingPunct="1"/>
            <a:r>
              <a:rPr lang="en-US" altLang="zh-CN" sz="1000" dirty="0">
                <a:latin typeface="Times New Roman" panose="02020603050405020304" pitchFamily="18" charset="0"/>
                <a:ea typeface="黑体" panose="02010609060101010101" pitchFamily="49" charset="-122"/>
                <a:cs typeface="Times New Roman" panose="02020603050405020304" pitchFamily="18" charset="0"/>
              </a:rPr>
              <a:t>380-415V AC 3N~ 50Hz ;</a:t>
            </a:r>
          </a:p>
          <a:p>
            <a:pPr lvl="0" algn="just" defTabSz="914400" eaLnBrk="1" hangingPunct="1"/>
            <a:r>
              <a:rPr lang="hu-HU" altLang="zh-CN" sz="1000" dirty="0">
                <a:latin typeface="Times New Roman" panose="02020603050405020304" pitchFamily="18" charset="0"/>
                <a:ea typeface="黑体" panose="02010609060101010101" pitchFamily="49" charset="-122"/>
                <a:cs typeface="Times New Roman" panose="02020603050405020304" pitchFamily="18" charset="0"/>
              </a:rPr>
              <a:t>Megengedett maximális feszültség ingadozás</a:t>
            </a:r>
            <a:r>
              <a:rPr lang="en-US" altLang="zh-CN" sz="1000" dirty="0">
                <a:latin typeface="Times New Roman" panose="02020603050405020304" pitchFamily="18" charset="0"/>
                <a:ea typeface="黑体" panose="02010609060101010101" pitchFamily="49" charset="-122"/>
                <a:cs typeface="Times New Roman" panose="02020603050405020304" pitchFamily="18" charset="0"/>
              </a:rPr>
              <a:t> ± 10%</a:t>
            </a:r>
          </a:p>
          <a:p>
            <a:pPr lvl="0" defTabSz="914400" eaLnBrk="1" hangingPunct="1"/>
            <a:r>
              <a:rPr lang="hu-HU" altLang="zh-CN" sz="1000" dirty="0" err="1">
                <a:latin typeface="Times New Roman" panose="02020603050405020304" pitchFamily="18" charset="0"/>
                <a:ea typeface="黑体" panose="02010609060101010101" pitchFamily="49" charset="-122"/>
                <a:cs typeface="Times New Roman" panose="02020603050405020304" pitchFamily="18" charset="0"/>
              </a:rPr>
              <a:t>Megengedet</a:t>
            </a:r>
            <a:r>
              <a:rPr lang="hu-HU" altLang="zh-CN" sz="1000" dirty="0">
                <a:latin typeface="Times New Roman" panose="02020603050405020304" pitchFamily="18" charset="0"/>
                <a:ea typeface="黑体" panose="02010609060101010101" pitchFamily="49" charset="-122"/>
                <a:cs typeface="Times New Roman" panose="02020603050405020304" pitchFamily="18" charset="0"/>
              </a:rPr>
              <a:t> 3ph ingadozás alatt</a:t>
            </a:r>
            <a:r>
              <a:rPr lang="en-US" altLang="zh-CN" sz="1000" dirty="0">
                <a:latin typeface="Times New Roman" panose="02020603050405020304" pitchFamily="18" charset="0"/>
                <a:ea typeface="黑体" panose="02010609060101010101" pitchFamily="49" charset="-122"/>
                <a:cs typeface="Times New Roman" panose="02020603050405020304" pitchFamily="18" charset="0"/>
              </a:rPr>
              <a:t> 2%.</a:t>
            </a:r>
            <a:endParaRPr lang="zh-CN" altLang="en-US" sz="10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9" name="Rectangle 2"/>
          <p:cNvSpPr>
            <a:spLocks noChangeArrowheads="1"/>
          </p:cNvSpPr>
          <p:nvPr/>
        </p:nvSpPr>
        <p:spPr bwMode="auto">
          <a:xfrm>
            <a:off x="908587" y="3211042"/>
            <a:ext cx="2870483" cy="2462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1" hangingPunct="1"/>
            <a:r>
              <a:rPr lang="en-US" altLang="zh-CN" sz="1000" b="1" dirty="0">
                <a:latin typeface="Times New Roman" panose="02020603050405020304" pitchFamily="18" charset="0"/>
                <a:ea typeface="宋体" pitchFamily="2" charset="-122"/>
                <a:cs typeface="Times New Roman" panose="02020603050405020304" pitchFamily="18" charset="0"/>
              </a:rPr>
              <a:t>(</a:t>
            </a:r>
            <a:r>
              <a:rPr lang="hu-HU" altLang="zh-CN" sz="1000" b="1" dirty="0">
                <a:latin typeface="Times New Roman" panose="02020603050405020304" pitchFamily="18" charset="0"/>
                <a:ea typeface="宋体" pitchFamily="2" charset="-122"/>
                <a:cs typeface="Times New Roman" panose="02020603050405020304" pitchFamily="18" charset="0"/>
              </a:rPr>
              <a:t>3</a:t>
            </a:r>
            <a:r>
              <a:rPr lang="en-US" altLang="zh-CN" sz="1000" b="1" dirty="0">
                <a:latin typeface="Times New Roman" panose="02020603050405020304" pitchFamily="18" charset="0"/>
                <a:ea typeface="宋体" pitchFamily="2" charset="-122"/>
                <a:cs typeface="Times New Roman" panose="02020603050405020304" pitchFamily="18" charset="0"/>
              </a:rPr>
              <a:t>) </a:t>
            </a:r>
            <a:r>
              <a:rPr lang="hu-HU" altLang="zh-CN" sz="1000" b="1" dirty="0">
                <a:latin typeface="Times New Roman" panose="02020603050405020304" pitchFamily="18" charset="0"/>
                <a:ea typeface="宋体" pitchFamily="2" charset="-122"/>
                <a:cs typeface="Times New Roman" panose="02020603050405020304" pitchFamily="18" charset="0"/>
              </a:rPr>
              <a:t>Kialakítás</a:t>
            </a:r>
            <a:endParaRPr kumimoji="0" lang="zh-CN" altLang="en-US" sz="10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graphicFrame>
        <p:nvGraphicFramePr>
          <p:cNvPr id="23" name="表格 22"/>
          <p:cNvGraphicFramePr>
            <a:graphicFrameLocks noGrp="1"/>
          </p:cNvGraphicFramePr>
          <p:nvPr>
            <p:extLst>
              <p:ext uri="{D42A27DB-BD31-4B8C-83A1-F6EECF244321}">
                <p14:modId xmlns:p14="http://schemas.microsoft.com/office/powerpoint/2010/main" val="1058187672"/>
              </p:ext>
            </p:extLst>
          </p:nvPr>
        </p:nvGraphicFramePr>
        <p:xfrm>
          <a:off x="918326" y="2306487"/>
          <a:ext cx="3717364" cy="842380"/>
        </p:xfrm>
        <a:graphic>
          <a:graphicData uri="http://schemas.openxmlformats.org/drawingml/2006/table">
            <a:tbl>
              <a:tblPr/>
              <a:tblGrid>
                <a:gridCol w="1815059">
                  <a:extLst>
                    <a:ext uri="{9D8B030D-6E8A-4147-A177-3AD203B41FA5}">
                      <a16:colId xmlns:a16="http://schemas.microsoft.com/office/drawing/2014/main" val="20000"/>
                    </a:ext>
                  </a:extLst>
                </a:gridCol>
                <a:gridCol w="1902305">
                  <a:extLst>
                    <a:ext uri="{9D8B030D-6E8A-4147-A177-3AD203B41FA5}">
                      <a16:colId xmlns:a16="http://schemas.microsoft.com/office/drawing/2014/main" val="20001"/>
                    </a:ext>
                  </a:extLst>
                </a:gridCol>
              </a:tblGrid>
              <a:tr h="168476">
                <a:tc>
                  <a:txBody>
                    <a:bodyPr/>
                    <a:lstStyle/>
                    <a:p>
                      <a:pPr algn="ctr">
                        <a:spcAft>
                          <a:spcPts val="0"/>
                        </a:spcAft>
                      </a:pPr>
                      <a:r>
                        <a:rPr lang="en-US" alt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Temp.</a:t>
                      </a:r>
                      <a:endParaRPr 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Range</a:t>
                      </a:r>
                      <a:endParaRPr 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8476">
                <a:tc>
                  <a:txBody>
                    <a:bodyPr/>
                    <a:lstStyle/>
                    <a:p>
                      <a:pPr algn="ctr">
                        <a:spcAft>
                          <a:spcPts val="0"/>
                        </a:spcAft>
                      </a:pPr>
                      <a:r>
                        <a:rPr lang="en-US" alt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Cooling ambient temperature</a:t>
                      </a:r>
                      <a:endParaRPr 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-15</a:t>
                      </a:r>
                      <a:r>
                        <a:rPr 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48</a:t>
                      </a:r>
                      <a:r>
                        <a:rPr 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8476">
                <a:tc>
                  <a:txBody>
                    <a:bodyPr/>
                    <a:lstStyle/>
                    <a:p>
                      <a:pPr algn="ctr">
                        <a:spcAft>
                          <a:spcPts val="0"/>
                        </a:spcAft>
                      </a:pPr>
                      <a:r>
                        <a:rPr lang="en-US" alt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Heating ambient temperature</a:t>
                      </a:r>
                      <a:endParaRPr 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-26</a:t>
                      </a:r>
                      <a:r>
                        <a:rPr 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43</a:t>
                      </a:r>
                      <a:r>
                        <a:rPr 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8476">
                <a:tc>
                  <a:txBody>
                    <a:bodyPr/>
                    <a:lstStyle/>
                    <a:p>
                      <a:pPr algn="ctr">
                        <a:spcAft>
                          <a:spcPts val="0"/>
                        </a:spcAft>
                      </a:pPr>
                      <a:r>
                        <a:rPr lang="en-US" alt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Outlet temperature</a:t>
                      </a:r>
                      <a:r>
                        <a:rPr lang="en-US" altLang="zh-CN" sz="1000" b="1" kern="1200" baseline="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 of cooling</a:t>
                      </a:r>
                      <a:endParaRPr 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5</a:t>
                      </a:r>
                      <a:r>
                        <a:rPr 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15</a:t>
                      </a:r>
                      <a:r>
                        <a:rPr 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4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Outlet temperature</a:t>
                      </a:r>
                      <a:r>
                        <a:rPr lang="en-US" altLang="zh-CN" sz="1000" b="1" kern="1200" baseline="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 of heating</a:t>
                      </a:r>
                      <a:endParaRPr lang="zh-CN" alt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35</a:t>
                      </a:r>
                      <a:r>
                        <a:rPr 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55</a:t>
                      </a:r>
                      <a:r>
                        <a:rPr lang="zh-CN" sz="1000" b="1" kern="1200"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26" name="图表 25"/>
          <p:cNvGraphicFramePr>
            <a:graphicFrameLocks/>
          </p:cNvGraphicFramePr>
          <p:nvPr/>
        </p:nvGraphicFramePr>
        <p:xfrm>
          <a:off x="6001132" y="1362967"/>
          <a:ext cx="2234280" cy="1967837"/>
        </p:xfrm>
        <a:graphic>
          <a:graphicData uri="http://schemas.openxmlformats.org/drawingml/2006/chart">
            <c:chart xmlns:c="http://schemas.openxmlformats.org/drawingml/2006/chart" xmlns:r="http://schemas.openxmlformats.org/officeDocument/2006/relationships" r:id="rId3"/>
          </a:graphicData>
        </a:graphic>
      </p:graphicFrame>
      <p:sp>
        <p:nvSpPr>
          <p:cNvPr id="27" name="Rectangle 2"/>
          <p:cNvSpPr>
            <a:spLocks noChangeArrowheads="1"/>
          </p:cNvSpPr>
          <p:nvPr/>
        </p:nvSpPr>
        <p:spPr bwMode="auto">
          <a:xfrm>
            <a:off x="6328490" y="1092217"/>
            <a:ext cx="1825806" cy="2462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1" hangingPunct="1"/>
            <a:r>
              <a:rPr lang="hu-HU" altLang="zh-CN" sz="1000" b="1" dirty="0">
                <a:latin typeface="Times New Roman" panose="02020603050405020304" pitchFamily="18" charset="0"/>
                <a:cs typeface="Times New Roman" panose="02020603050405020304" pitchFamily="18" charset="0"/>
              </a:rPr>
              <a:t>Fűtési </a:t>
            </a:r>
            <a:r>
              <a:rPr lang="hu-HU" altLang="zh-CN" sz="1000" b="1" dirty="0" err="1">
                <a:latin typeface="Times New Roman" panose="02020603050405020304" pitchFamily="18" charset="0"/>
                <a:cs typeface="Times New Roman" panose="02020603050405020304" pitchFamily="18" charset="0"/>
              </a:rPr>
              <a:t>hőmérsékllet</a:t>
            </a:r>
            <a:endParaRPr kumimoji="0" lang="zh-CN" altLang="en-US" sz="10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
        <p:nvSpPr>
          <p:cNvPr id="2" name="文本框 17">
            <a:extLst>
              <a:ext uri="{FF2B5EF4-FFF2-40B4-BE49-F238E27FC236}">
                <a16:creationId xmlns:a16="http://schemas.microsoft.com/office/drawing/2014/main" id="{FA58486C-3499-6567-D752-AE6B8C9CC9E5}"/>
              </a:ext>
            </a:extLst>
          </p:cNvPr>
          <p:cNvSpPr txBox="1"/>
          <p:nvPr/>
        </p:nvSpPr>
        <p:spPr>
          <a:xfrm>
            <a:off x="209894" y="149056"/>
            <a:ext cx="1149674" cy="400110"/>
          </a:xfrm>
          <a:prstGeom prst="rect">
            <a:avLst/>
          </a:prstGeom>
          <a:noFill/>
        </p:spPr>
        <p:txBody>
          <a:bodyPr wrap="none" rtlCol="0">
            <a:spAutoFit/>
          </a:bodyPr>
          <a:lstStyle/>
          <a:p>
            <a:pPr fontAlgn="auto">
              <a:spcBef>
                <a:spcPts val="0"/>
              </a:spcBef>
              <a:spcAft>
                <a:spcPts val="0"/>
              </a:spcAft>
              <a:defRPr/>
            </a:pPr>
            <a:r>
              <a:rPr kumimoji="1" lang="hu-HU" altLang="zh-CN" sz="2000" b="1" dirty="0" err="1">
                <a:solidFill>
                  <a:srgbClr val="00AAA6"/>
                </a:solidFill>
                <a:latin typeface="微软雅黑" panose="020B0503020204020204" pitchFamily="34" charset="-122"/>
                <a:ea typeface="微软雅黑" panose="020B0503020204020204" pitchFamily="34" charset="-122"/>
              </a:rPr>
              <a:t>Hi</a:t>
            </a:r>
            <a:r>
              <a:rPr kumimoji="1" lang="hu-HU" altLang="zh-CN" sz="2000" b="1" dirty="0">
                <a:solidFill>
                  <a:srgbClr val="00AAA6"/>
                </a:solidFill>
                <a:latin typeface="微软雅黑" panose="020B0503020204020204" pitchFamily="34" charset="-122"/>
                <a:ea typeface="微软雅黑" panose="020B0503020204020204" pitchFamily="34" charset="-122"/>
              </a:rPr>
              <a:t> </a:t>
            </a:r>
            <a:r>
              <a:rPr kumimoji="1" lang="hu-HU" altLang="zh-CN" sz="2000" b="1" dirty="0" err="1">
                <a:solidFill>
                  <a:srgbClr val="00AAA6"/>
                </a:solidFill>
                <a:latin typeface="微软雅黑" panose="020B0503020204020204" pitchFamily="34" charset="-122"/>
                <a:ea typeface="微软雅黑" panose="020B0503020204020204" pitchFamily="34" charset="-122"/>
              </a:rPr>
              <a:t>Mod</a:t>
            </a:r>
            <a:endParaRPr kumimoji="1" lang="zh-CN" altLang="en-US" sz="2000" b="1" dirty="0">
              <a:solidFill>
                <a:srgbClr val="00AAA6"/>
              </a:solidFill>
              <a:latin typeface="微软雅黑" panose="020B0503020204020204" pitchFamily="34" charset="-122"/>
              <a:ea typeface="微软雅黑" panose="020B0503020204020204" pitchFamily="34" charset="-122"/>
            </a:endParaRPr>
          </a:p>
        </p:txBody>
      </p:sp>
      <p:sp>
        <p:nvSpPr>
          <p:cNvPr id="4" name="Rectangle 2">
            <a:extLst>
              <a:ext uri="{FF2B5EF4-FFF2-40B4-BE49-F238E27FC236}">
                <a16:creationId xmlns:a16="http://schemas.microsoft.com/office/drawing/2014/main" id="{8B4FC7B2-2ECC-5986-A80C-898EBEE75B7E}"/>
              </a:ext>
            </a:extLst>
          </p:cNvPr>
          <p:cNvSpPr>
            <a:spLocks noChangeArrowheads="1"/>
          </p:cNvSpPr>
          <p:nvPr/>
        </p:nvSpPr>
        <p:spPr bwMode="auto">
          <a:xfrm>
            <a:off x="838736" y="1959745"/>
            <a:ext cx="2870483" cy="2462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1" hangingPunct="1"/>
            <a:r>
              <a:rPr lang="en-US" altLang="zh-CN" sz="1000" b="1" dirty="0">
                <a:latin typeface="Times New Roman" panose="02020603050405020304" pitchFamily="18" charset="0"/>
                <a:ea typeface="宋体" pitchFamily="2" charset="-122"/>
                <a:cs typeface="Times New Roman" panose="02020603050405020304" pitchFamily="18" charset="0"/>
              </a:rPr>
              <a:t>(2) </a:t>
            </a:r>
            <a:r>
              <a:rPr lang="hu-HU" altLang="zh-CN" sz="1000" b="1" dirty="0">
                <a:latin typeface="Times New Roman" panose="02020603050405020304" pitchFamily="18" charset="0"/>
                <a:ea typeface="宋体" pitchFamily="2" charset="-122"/>
                <a:cs typeface="Times New Roman" panose="02020603050405020304" pitchFamily="18" charset="0"/>
              </a:rPr>
              <a:t>Működési hőmérsékletek</a:t>
            </a:r>
            <a:endParaRPr kumimoji="0" lang="zh-CN" altLang="en-US" sz="10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pic>
        <p:nvPicPr>
          <p:cNvPr id="6" name="Kép 5">
            <a:extLst>
              <a:ext uri="{FF2B5EF4-FFF2-40B4-BE49-F238E27FC236}">
                <a16:creationId xmlns:a16="http://schemas.microsoft.com/office/drawing/2014/main" id="{B245DB06-8AB0-C7DB-41C8-38756F1DFAEB}"/>
              </a:ext>
            </a:extLst>
          </p:cNvPr>
          <p:cNvPicPr>
            <a:picLocks noChangeAspect="1"/>
          </p:cNvPicPr>
          <p:nvPr/>
        </p:nvPicPr>
        <p:blipFill>
          <a:blip r:embed="rId4"/>
          <a:stretch>
            <a:fillRect/>
          </a:stretch>
        </p:blipFill>
        <p:spPr>
          <a:xfrm>
            <a:off x="1448285" y="3685995"/>
            <a:ext cx="535390" cy="1234967"/>
          </a:xfrm>
          <a:prstGeom prst="rect">
            <a:avLst/>
          </a:prstGeom>
        </p:spPr>
      </p:pic>
      <p:pic>
        <p:nvPicPr>
          <p:cNvPr id="8" name="Kép 7">
            <a:extLst>
              <a:ext uri="{FF2B5EF4-FFF2-40B4-BE49-F238E27FC236}">
                <a16:creationId xmlns:a16="http://schemas.microsoft.com/office/drawing/2014/main" id="{6AC71519-9AB6-84A2-F17E-04DABB976D20}"/>
              </a:ext>
            </a:extLst>
          </p:cNvPr>
          <p:cNvPicPr>
            <a:picLocks noChangeAspect="1"/>
          </p:cNvPicPr>
          <p:nvPr/>
        </p:nvPicPr>
        <p:blipFill>
          <a:blip r:embed="rId5"/>
          <a:stretch>
            <a:fillRect/>
          </a:stretch>
        </p:blipFill>
        <p:spPr>
          <a:xfrm>
            <a:off x="7097307" y="3723303"/>
            <a:ext cx="484326" cy="1275187"/>
          </a:xfrm>
          <a:prstGeom prst="rect">
            <a:avLst/>
          </a:prstGeom>
        </p:spPr>
      </p:pic>
      <p:sp>
        <p:nvSpPr>
          <p:cNvPr id="9" name="Rectangle 2">
            <a:extLst>
              <a:ext uri="{FF2B5EF4-FFF2-40B4-BE49-F238E27FC236}">
                <a16:creationId xmlns:a16="http://schemas.microsoft.com/office/drawing/2014/main" id="{E45E92B5-576C-32A4-90A9-B87D2BAE9E4C}"/>
              </a:ext>
            </a:extLst>
          </p:cNvPr>
          <p:cNvSpPr>
            <a:spLocks noChangeArrowheads="1"/>
          </p:cNvSpPr>
          <p:nvPr/>
        </p:nvSpPr>
        <p:spPr bwMode="auto">
          <a:xfrm>
            <a:off x="1049792" y="3418746"/>
            <a:ext cx="2870483" cy="2462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1" hangingPunct="1"/>
            <a:r>
              <a:rPr kumimoji="0" lang="hu-HU" altLang="zh-CN" sz="10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Hitach</a:t>
            </a:r>
            <a:r>
              <a:rPr kumimoji="0" lang="hu-HU" altLang="zh-CN"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EVI kompresszor</a:t>
            </a:r>
            <a:endParaRPr kumimoji="0" lang="zh-CN" altLang="en-US" sz="10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
        <p:nvSpPr>
          <p:cNvPr id="10" name="Rectangle 2">
            <a:extLst>
              <a:ext uri="{FF2B5EF4-FFF2-40B4-BE49-F238E27FC236}">
                <a16:creationId xmlns:a16="http://schemas.microsoft.com/office/drawing/2014/main" id="{4BA43107-7651-5F71-BE2C-054E15F46A75}"/>
              </a:ext>
            </a:extLst>
          </p:cNvPr>
          <p:cNvSpPr>
            <a:spLocks noChangeArrowheads="1"/>
          </p:cNvSpPr>
          <p:nvPr/>
        </p:nvSpPr>
        <p:spPr bwMode="auto">
          <a:xfrm>
            <a:off x="6952343" y="3420727"/>
            <a:ext cx="1283069" cy="2462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1" hangingPunct="1"/>
            <a:r>
              <a:rPr lang="hu-HU" altLang="zh-CN" sz="1000" b="1" dirty="0" err="1">
                <a:latin typeface="Times New Roman" panose="02020603050405020304" pitchFamily="18" charset="0"/>
                <a:ea typeface="宋体" pitchFamily="2" charset="-122"/>
                <a:cs typeface="Times New Roman" panose="02020603050405020304" pitchFamily="18" charset="0"/>
              </a:rPr>
              <a:t>Economizer</a:t>
            </a:r>
            <a:endParaRPr kumimoji="0" lang="zh-CN" altLang="en-US" sz="10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sp>
        <p:nvSpPr>
          <p:cNvPr id="11" name="Rectangle 2">
            <a:extLst>
              <a:ext uri="{FF2B5EF4-FFF2-40B4-BE49-F238E27FC236}">
                <a16:creationId xmlns:a16="http://schemas.microsoft.com/office/drawing/2014/main" id="{A6D36412-FDDE-211D-8FA7-5D66694CB911}"/>
              </a:ext>
            </a:extLst>
          </p:cNvPr>
          <p:cNvSpPr>
            <a:spLocks noChangeArrowheads="1"/>
          </p:cNvSpPr>
          <p:nvPr/>
        </p:nvSpPr>
        <p:spPr bwMode="auto">
          <a:xfrm>
            <a:off x="3530285" y="3723303"/>
            <a:ext cx="2870483" cy="8617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1" hangingPunct="1"/>
            <a:r>
              <a:rPr kumimoji="0" lang="hu-HU" altLang="zh-CN"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Előnyök:</a:t>
            </a:r>
          </a:p>
          <a:p>
            <a:pPr lvl="0" defTabSz="914400" eaLnBrk="1" hangingPunct="1"/>
            <a:endParaRPr kumimoji="0" lang="hu-HU" altLang="zh-CN"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lvl="0" defTabSz="914400" eaLnBrk="1" hangingPunct="1"/>
            <a:endParaRPr lang="hu-HU" altLang="zh-CN" sz="1000" b="1" dirty="0">
              <a:latin typeface="Times New Roman" panose="02020603050405020304" pitchFamily="18" charset="0"/>
              <a:ea typeface="宋体" pitchFamily="2" charset="-122"/>
              <a:cs typeface="Times New Roman" panose="02020603050405020304" pitchFamily="18" charset="0"/>
            </a:endParaRPr>
          </a:p>
          <a:p>
            <a:pPr lvl="0" defTabSz="914400" eaLnBrk="1" hangingPunct="1"/>
            <a:r>
              <a:rPr lang="hu-HU" altLang="zh-CN" sz="1000" dirty="0" err="1">
                <a:latin typeface="Times New Roman" panose="02020603050405020304" pitchFamily="18" charset="0"/>
                <a:cs typeface="Times New Roman" panose="02020603050405020304" pitchFamily="18" charset="0"/>
              </a:rPr>
              <a:t>Tkh</a:t>
            </a:r>
            <a:r>
              <a:rPr lang="hu-HU" altLang="zh-CN" sz="1000" b="1" dirty="0">
                <a:latin typeface="Times New Roman" panose="02020603050405020304" pitchFamily="18" charset="0"/>
                <a:cs typeface="Times New Roman" panose="02020603050405020304" pitchFamily="18" charset="0"/>
              </a:rPr>
              <a:t>=    -5°C    </a:t>
            </a:r>
            <a:r>
              <a:rPr lang="hu-HU" altLang="zh-CN" sz="1000" b="1" dirty="0" err="1">
                <a:latin typeface="Times New Roman" panose="02020603050405020304" pitchFamily="18" charset="0"/>
                <a:cs typeface="Times New Roman" panose="02020603050405020304" pitchFamily="18" charset="0"/>
              </a:rPr>
              <a:t>Twout</a:t>
            </a:r>
            <a:r>
              <a:rPr lang="hu-HU" altLang="zh-CN" sz="1000" b="1" dirty="0">
                <a:latin typeface="Times New Roman" panose="02020603050405020304" pitchFamily="18" charset="0"/>
                <a:cs typeface="Times New Roman" panose="02020603050405020304" pitchFamily="18" charset="0"/>
              </a:rPr>
              <a:t>= 55°C</a:t>
            </a:r>
            <a:endParaRPr lang="hu-HU" altLang="zh-CN" sz="1000" b="1" dirty="0">
              <a:latin typeface="Times New Roman" panose="02020603050405020304" pitchFamily="18" charset="0"/>
              <a:ea typeface="宋体" pitchFamily="2" charset="-122"/>
              <a:cs typeface="Times New Roman" panose="02020603050405020304" pitchFamily="18" charset="0"/>
            </a:endParaRPr>
          </a:p>
          <a:p>
            <a:pPr lvl="0" defTabSz="914400" eaLnBrk="1" hangingPunct="1"/>
            <a:r>
              <a:rPr kumimoji="0" lang="hu-HU" altLang="zh-CN" sz="10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Tkh</a:t>
            </a:r>
            <a:r>
              <a:rPr kumimoji="0" lang="hu-HU" altLang="zh-CN"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-25°C    </a:t>
            </a:r>
            <a:r>
              <a:rPr kumimoji="0" lang="hu-HU" altLang="zh-CN" sz="10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Twout</a:t>
            </a:r>
            <a:r>
              <a:rPr kumimoji="0" lang="hu-HU" altLang="zh-CN"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45°C</a:t>
            </a:r>
            <a:endParaRPr kumimoji="0" lang="zh-CN" altLang="en-US" sz="1000" b="0" i="0" u="none" strike="noStrike" cap="none" normalizeH="0" baseline="0" dirty="0">
              <a:ln>
                <a:noFill/>
              </a:ln>
              <a:solidFill>
                <a:schemeClr val="tx1"/>
              </a:solidFill>
              <a:effectLst/>
              <a:latin typeface="Times New Roman" panose="02020603050405020304" pitchFamily="18" charset="0"/>
              <a:ea typeface="宋体" pitchFamily="2" charset="-122"/>
              <a:cs typeface="Times New Roman" panose="02020603050405020304" pitchFamily="18" charset="0"/>
            </a:endParaRPr>
          </a:p>
        </p:txBody>
      </p:sp>
      <p:cxnSp>
        <p:nvCxnSpPr>
          <p:cNvPr id="13" name="Egyenes összekötő nyíllal 12">
            <a:extLst>
              <a:ext uri="{FF2B5EF4-FFF2-40B4-BE49-F238E27FC236}">
                <a16:creationId xmlns:a16="http://schemas.microsoft.com/office/drawing/2014/main" id="{3268A264-B2AE-011B-B59A-C3819178A329}"/>
              </a:ext>
            </a:extLst>
          </p:cNvPr>
          <p:cNvCxnSpPr>
            <a:cxnSpLocks/>
          </p:cNvCxnSpPr>
          <p:nvPr/>
        </p:nvCxnSpPr>
        <p:spPr>
          <a:xfrm>
            <a:off x="2336800" y="4265220"/>
            <a:ext cx="8490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Egyenes összekötő nyíllal 13">
            <a:extLst>
              <a:ext uri="{FF2B5EF4-FFF2-40B4-BE49-F238E27FC236}">
                <a16:creationId xmlns:a16="http://schemas.microsoft.com/office/drawing/2014/main" id="{D5AA4E36-C745-4785-B397-1BC7F7DE87A7}"/>
              </a:ext>
            </a:extLst>
          </p:cNvPr>
          <p:cNvCxnSpPr>
            <a:cxnSpLocks/>
          </p:cNvCxnSpPr>
          <p:nvPr/>
        </p:nvCxnSpPr>
        <p:spPr>
          <a:xfrm flipH="1" flipV="1">
            <a:off x="5892800" y="4262870"/>
            <a:ext cx="1059543" cy="23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640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id="{17A94E35-04E1-0D4D-85C5-759F39E4DD1B}"/>
              </a:ext>
            </a:extLst>
          </p:cNvPr>
          <p:cNvSpPr txBox="1"/>
          <p:nvPr/>
        </p:nvSpPr>
        <p:spPr>
          <a:xfrm>
            <a:off x="462676" y="720146"/>
            <a:ext cx="1845396" cy="369332"/>
          </a:xfrm>
          <a:prstGeom prst="rect">
            <a:avLst/>
          </a:prstGeom>
          <a:noFill/>
        </p:spPr>
        <p:txBody>
          <a:bodyPr wrap="square" rtlCol="0">
            <a:spAutoFit/>
          </a:bodyPr>
          <a:lstStyle/>
          <a:p>
            <a:r>
              <a:rPr kumimoji="1" lang="en-US" altLang="zh-CN" sz="1800" b="1" dirty="0">
                <a:solidFill>
                  <a:srgbClr val="00AAA6"/>
                </a:solidFill>
                <a:latin typeface="微软雅黑" panose="020B0503020204020204" pitchFamily="34" charset="-122"/>
                <a:ea typeface="微软雅黑" panose="020B0503020204020204" pitchFamily="34" charset="-122"/>
              </a:rPr>
              <a:t>Economizer</a:t>
            </a:r>
            <a:endParaRPr kumimoji="1" lang="ja-JP" altLang="en-US" sz="1800" b="1" dirty="0">
              <a:solidFill>
                <a:srgbClr val="00AAA6"/>
              </a:solidFill>
              <a:latin typeface="微软雅黑" panose="020B0503020204020204" pitchFamily="34" charset="-122"/>
              <a:ea typeface="微软雅黑" panose="020B0503020204020204" pitchFamily="34" charset="-122"/>
            </a:endParaRPr>
          </a:p>
        </p:txBody>
      </p:sp>
      <p:sp>
        <p:nvSpPr>
          <p:cNvPr id="22" name="文本框 4">
            <a:extLst>
              <a:ext uri="{FF2B5EF4-FFF2-40B4-BE49-F238E27FC236}">
                <a16:creationId xmlns:a16="http://schemas.microsoft.com/office/drawing/2014/main" id="{CBFE5FFE-3819-124E-AA4A-83BAC0DE3157}"/>
              </a:ext>
            </a:extLst>
          </p:cNvPr>
          <p:cNvSpPr txBox="1"/>
          <p:nvPr/>
        </p:nvSpPr>
        <p:spPr>
          <a:xfrm>
            <a:off x="7167870" y="5850206"/>
            <a:ext cx="1200970" cy="255263"/>
          </a:xfrm>
          <a:prstGeom prst="rect">
            <a:avLst/>
          </a:prstGeom>
          <a:noFill/>
        </p:spPr>
        <p:txBody>
          <a:bodyPr wrap="none" rtlCol="0">
            <a:spAutoFit/>
          </a:bodyPr>
          <a:lstStyle>
            <a:defPPr>
              <a:defRPr lang="zh-CN"/>
            </a:defPPr>
            <a:lvl1pPr>
              <a:lnSpc>
                <a:spcPct val="150000"/>
              </a:lnSpc>
              <a:defRPr kumimoji="1" sz="800">
                <a:solidFill>
                  <a:srgbClr val="C00000"/>
                </a:solidFill>
                <a:latin typeface="微软雅黑" panose="020B0503020204020204" pitchFamily="34" charset="-122"/>
                <a:ea typeface="微软雅黑" panose="020B0503020204020204" pitchFamily="34" charset="-122"/>
              </a:defRPr>
            </a:lvl1pPr>
          </a:lstStyle>
          <a:p>
            <a:r>
              <a:rPr lang="en-US" altLang="zh-CN" dirty="0">
                <a:solidFill>
                  <a:schemeClr val="tx1">
                    <a:lumMod val="50000"/>
                    <a:lumOff val="50000"/>
                  </a:schemeClr>
                </a:solidFill>
              </a:rPr>
              <a:t>Page number format</a:t>
            </a:r>
          </a:p>
        </p:txBody>
      </p:sp>
      <p:sp>
        <p:nvSpPr>
          <p:cNvPr id="18" name="文本框 17">
            <a:extLst>
              <a:ext uri="{FF2B5EF4-FFF2-40B4-BE49-F238E27FC236}">
                <a16:creationId xmlns:a16="http://schemas.microsoft.com/office/drawing/2014/main" id="{C56DF718-0FD8-2248-87CE-E9DBEE90F0BC}"/>
              </a:ext>
            </a:extLst>
          </p:cNvPr>
          <p:cNvSpPr txBox="1"/>
          <p:nvPr/>
        </p:nvSpPr>
        <p:spPr>
          <a:xfrm>
            <a:off x="209894" y="149056"/>
            <a:ext cx="2876108" cy="400110"/>
          </a:xfrm>
          <a:prstGeom prst="rect">
            <a:avLst/>
          </a:prstGeom>
          <a:noFill/>
        </p:spPr>
        <p:txBody>
          <a:bodyPr wrap="none" rtlCol="0">
            <a:spAutoFit/>
          </a:bodyPr>
          <a:lstStyle/>
          <a:p>
            <a:pPr fontAlgn="auto">
              <a:spcBef>
                <a:spcPts val="0"/>
              </a:spcBef>
              <a:spcAft>
                <a:spcPts val="0"/>
              </a:spcAft>
              <a:defRPr/>
            </a:pPr>
            <a:r>
              <a:rPr kumimoji="1" lang="en-US" altLang="zh-CN" sz="2000" b="1" dirty="0">
                <a:solidFill>
                  <a:srgbClr val="00AAA6"/>
                </a:solidFill>
                <a:latin typeface="微软雅黑" panose="020B0503020204020204" pitchFamily="34" charset="-122"/>
                <a:ea typeface="微软雅黑" panose="020B0503020204020204" pitchFamily="34" charset="-122"/>
              </a:rPr>
              <a:t>3  Main Components</a:t>
            </a:r>
            <a:endParaRPr kumimoji="1" lang="zh-CN" altLang="en-US" sz="2000" b="1" dirty="0">
              <a:solidFill>
                <a:srgbClr val="00AAA6"/>
              </a:solidFill>
              <a:latin typeface="微软雅黑" panose="020B0503020204020204" pitchFamily="34" charset="-122"/>
              <a:ea typeface="微软雅黑" panose="020B0503020204020204" pitchFamily="34" charset="-122"/>
            </a:endParaRPr>
          </a:p>
        </p:txBody>
      </p:sp>
      <p:pic>
        <p:nvPicPr>
          <p:cNvPr id="8" name="图片 7" descr="C:\Users\yuzhiqiang2\Desktop\板式换热器.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10953" y="2372883"/>
            <a:ext cx="1477411" cy="2327684"/>
          </a:xfrm>
          <a:prstGeom prst="rect">
            <a:avLst/>
          </a:prstGeom>
          <a:noFill/>
          <a:ln>
            <a:noFill/>
          </a:ln>
        </p:spPr>
      </p:pic>
      <p:sp>
        <p:nvSpPr>
          <p:cNvPr id="9" name="矩形 8"/>
          <p:cNvSpPr/>
          <p:nvPr/>
        </p:nvSpPr>
        <p:spPr>
          <a:xfrm>
            <a:off x="675239" y="1135704"/>
            <a:ext cx="7297186" cy="1015663"/>
          </a:xfrm>
          <a:prstGeom prst="rect">
            <a:avLst/>
          </a:prstGeom>
        </p:spPr>
        <p:txBody>
          <a:bodyPr wrap="square">
            <a:spAutoFit/>
          </a:bodyPr>
          <a:lstStyle/>
          <a:p>
            <a:pPr marL="342900" lvl="0" indent="-342900" algn="just">
              <a:spcAft>
                <a:spcPts val="0"/>
              </a:spcAft>
              <a:buFont typeface="Wingdings" panose="05000000000000000000" pitchFamily="2" charset="2"/>
              <a:buChar char=""/>
              <a:tabLst>
                <a:tab pos="457200" algn="l"/>
              </a:tabLst>
            </a:pPr>
            <a:r>
              <a:rPr lang="en-US" altLang="zh-CN" sz="1200" kern="100" dirty="0">
                <a:latin typeface="Times New Roman" panose="02020603050405020304" pitchFamily="18" charset="0"/>
                <a:ea typeface="微软雅黑" panose="020B0503020204020204" pitchFamily="34" charset="-122"/>
                <a:cs typeface="Times New Roman" panose="02020603050405020304" pitchFamily="18" charset="0"/>
              </a:rPr>
              <a:t>The economizer adopts high-efficiency plate heat exchanger, which is light in weight, </a:t>
            </a:r>
          </a:p>
          <a:p>
            <a:pPr lvl="0" algn="just">
              <a:spcAft>
                <a:spcPts val="0"/>
              </a:spcAft>
              <a:tabLst>
                <a:tab pos="457200" algn="l"/>
              </a:tabLst>
            </a:pPr>
            <a:r>
              <a:rPr lang="en-US" altLang="zh-CN" sz="1200" kern="100" dirty="0">
                <a:latin typeface="Times New Roman" panose="02020603050405020304" pitchFamily="18" charset="0"/>
                <a:ea typeface="微软雅黑" panose="020B0503020204020204" pitchFamily="34" charset="-122"/>
                <a:cs typeface="Times New Roman" panose="02020603050405020304" pitchFamily="18" charset="0"/>
              </a:rPr>
              <a:t>         high in heat exchange efficiency and good in reliability;</a:t>
            </a:r>
            <a:endParaRPr lang="zh-CN" altLang="zh-CN" sz="1200" kern="100" dirty="0">
              <a:latin typeface="Times New Roman" panose="02020603050405020304" pitchFamily="18" charset="0"/>
              <a:ea typeface="微软雅黑" panose="020B0503020204020204" pitchFamily="34" charset="-122"/>
              <a:cs typeface="Times New Roman" panose="02020603050405020304" pitchFamily="18" charset="0"/>
            </a:endParaRPr>
          </a:p>
          <a:p>
            <a:pPr marL="342900" lvl="0" indent="-342900" algn="just">
              <a:spcAft>
                <a:spcPts val="0"/>
              </a:spcAft>
              <a:buFont typeface="Wingdings" panose="05000000000000000000" pitchFamily="2" charset="2"/>
              <a:buChar char=""/>
              <a:tabLst>
                <a:tab pos="457200" algn="l"/>
              </a:tabLst>
            </a:pPr>
            <a:r>
              <a:rPr lang="en-US" altLang="zh-CN" sz="1200" kern="100" dirty="0">
                <a:latin typeface="Times New Roman" panose="02020603050405020304" pitchFamily="18" charset="0"/>
                <a:ea typeface="微软雅黑" panose="020B0503020204020204" pitchFamily="34" charset="-122"/>
                <a:cs typeface="Times New Roman" panose="02020603050405020304" pitchFamily="18" charset="0"/>
              </a:rPr>
              <a:t>The economizer adopts the </a:t>
            </a:r>
            <a:r>
              <a:rPr lang="en-US" altLang="zh-CN" sz="1200" kern="100" dirty="0" err="1">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Danfoss</a:t>
            </a:r>
            <a:r>
              <a:rPr lang="en-US" altLang="zh-CN" sz="1200" kern="100" dirty="0">
                <a:latin typeface="Times New Roman" panose="02020603050405020304" pitchFamily="18" charset="0"/>
                <a:ea typeface="微软雅黑" panose="020B0503020204020204" pitchFamily="34" charset="-122"/>
                <a:cs typeface="Times New Roman" panose="02020603050405020304" pitchFamily="18" charset="0"/>
              </a:rPr>
              <a:t> brand with first-class quality</a:t>
            </a:r>
            <a:r>
              <a:rPr lang="zh-CN" altLang="zh-CN" sz="1200" kern="100" dirty="0">
                <a:latin typeface="Times New Roman" panose="02020603050405020304" pitchFamily="18" charset="0"/>
                <a:ea typeface="微软雅黑" panose="020B0503020204020204" pitchFamily="34" charset="-122"/>
                <a:cs typeface="Times New Roman" panose="02020603050405020304" pitchFamily="18" charset="0"/>
              </a:rPr>
              <a:t>；</a:t>
            </a:r>
          </a:p>
          <a:p>
            <a:pPr marL="342900" lvl="0" indent="-342900" algn="just">
              <a:spcAft>
                <a:spcPts val="0"/>
              </a:spcAft>
              <a:buFont typeface="Wingdings" panose="05000000000000000000" pitchFamily="2" charset="2"/>
              <a:buChar char=""/>
              <a:tabLst>
                <a:tab pos="457200" algn="l"/>
              </a:tabLst>
            </a:pPr>
            <a:r>
              <a:rPr lang="en-US" altLang="zh-CN" sz="1200" kern="100" dirty="0">
                <a:latin typeface="Times New Roman" panose="02020603050405020304" pitchFamily="18" charset="0"/>
                <a:ea typeface="微软雅黑" panose="020B0503020204020204" pitchFamily="34" charset="-122"/>
                <a:cs typeface="Times New Roman" panose="02020603050405020304" pitchFamily="18" charset="0"/>
              </a:rPr>
              <a:t>The use of the economizer greatly improves the </a:t>
            </a:r>
            <a:r>
              <a:rPr lang="en-US" altLang="zh-CN" sz="1200" kern="100" dirty="0" err="1">
                <a:latin typeface="Times New Roman" panose="02020603050405020304" pitchFamily="18" charset="0"/>
                <a:ea typeface="微软雅黑" panose="020B0503020204020204" pitchFamily="34" charset="-122"/>
                <a:cs typeface="Times New Roman" panose="02020603050405020304" pitchFamily="18" charset="0"/>
              </a:rPr>
              <a:t>subcooling</a:t>
            </a:r>
            <a:r>
              <a:rPr lang="en-US" altLang="zh-CN" sz="1200" kern="100" dirty="0">
                <a:latin typeface="Times New Roman" panose="02020603050405020304" pitchFamily="18" charset="0"/>
                <a:ea typeface="微软雅黑" panose="020B0503020204020204" pitchFamily="34" charset="-122"/>
                <a:cs typeface="Times New Roman" panose="02020603050405020304" pitchFamily="18" charset="0"/>
              </a:rPr>
              <a:t> degree of the refrigerant </a:t>
            </a:r>
          </a:p>
          <a:p>
            <a:pPr lvl="0" algn="just">
              <a:spcAft>
                <a:spcPts val="0"/>
              </a:spcAft>
              <a:tabLst>
                <a:tab pos="457200" algn="l"/>
              </a:tabLst>
            </a:pPr>
            <a:r>
              <a:rPr lang="en-US" altLang="zh-CN" sz="1200" kern="100" dirty="0">
                <a:latin typeface="Times New Roman" panose="02020603050405020304" pitchFamily="18" charset="0"/>
                <a:ea typeface="微软雅黑" panose="020B0503020204020204" pitchFamily="34" charset="-122"/>
                <a:cs typeface="Times New Roman" panose="02020603050405020304" pitchFamily="18" charset="0"/>
              </a:rPr>
              <a:t>         and the energy efficiency ratio of the unit.</a:t>
            </a:r>
            <a:endParaRPr lang="zh-CN" altLang="zh-CN" sz="1200" kern="100" dirty="0">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10" name="组合 9"/>
          <p:cNvGrpSpPr/>
          <p:nvPr/>
        </p:nvGrpSpPr>
        <p:grpSpPr>
          <a:xfrm>
            <a:off x="1995011" y="2287306"/>
            <a:ext cx="2940976" cy="2498839"/>
            <a:chOff x="1995011" y="2287306"/>
            <a:chExt cx="2940976" cy="2498839"/>
          </a:xfrm>
        </p:grpSpPr>
        <p:grpSp>
          <p:nvGrpSpPr>
            <p:cNvPr id="11" name="组合 10"/>
            <p:cNvGrpSpPr/>
            <p:nvPr/>
          </p:nvGrpSpPr>
          <p:grpSpPr>
            <a:xfrm>
              <a:off x="2036293" y="2287306"/>
              <a:ext cx="2899694" cy="2498839"/>
              <a:chOff x="2036293" y="2287306"/>
              <a:chExt cx="2899694" cy="2498839"/>
            </a:xfrm>
          </p:grpSpPr>
          <p:grpSp>
            <p:nvGrpSpPr>
              <p:cNvPr id="13" name="组合 12"/>
              <p:cNvGrpSpPr/>
              <p:nvPr/>
            </p:nvGrpSpPr>
            <p:grpSpPr>
              <a:xfrm>
                <a:off x="2036293" y="2287306"/>
                <a:ext cx="2899694" cy="2498839"/>
                <a:chOff x="2036293" y="2287306"/>
                <a:chExt cx="2899694" cy="2498839"/>
              </a:xfrm>
            </p:grpSpPr>
            <p:grpSp>
              <p:nvGrpSpPr>
                <p:cNvPr id="15" name="组合 14"/>
                <p:cNvGrpSpPr/>
                <p:nvPr/>
              </p:nvGrpSpPr>
              <p:grpSpPr>
                <a:xfrm>
                  <a:off x="2036293" y="2287306"/>
                  <a:ext cx="2899694" cy="2498839"/>
                  <a:chOff x="3230103" y="2137031"/>
                  <a:chExt cx="2899694" cy="2498839"/>
                </a:xfrm>
              </p:grpSpPr>
              <p:grpSp>
                <p:nvGrpSpPr>
                  <p:cNvPr id="23" name="组合 22"/>
                  <p:cNvGrpSpPr/>
                  <p:nvPr/>
                </p:nvGrpSpPr>
                <p:grpSpPr>
                  <a:xfrm>
                    <a:off x="3230103" y="2137031"/>
                    <a:ext cx="2899694" cy="2498839"/>
                    <a:chOff x="1534405" y="2268424"/>
                    <a:chExt cx="2899694" cy="2498839"/>
                  </a:xfrm>
                </p:grpSpPr>
                <p:grpSp>
                  <p:nvGrpSpPr>
                    <p:cNvPr id="25" name="组合 24"/>
                    <p:cNvGrpSpPr/>
                    <p:nvPr/>
                  </p:nvGrpSpPr>
                  <p:grpSpPr>
                    <a:xfrm>
                      <a:off x="1534405" y="2268424"/>
                      <a:ext cx="2899694" cy="2498839"/>
                      <a:chOff x="1534405" y="2268424"/>
                      <a:chExt cx="2899694" cy="2498839"/>
                    </a:xfrm>
                  </p:grpSpPr>
                  <p:pic>
                    <p:nvPicPr>
                      <p:cNvPr id="27" name="图片 26"/>
                      <p:cNvPicPr>
                        <a:picLocks noChangeAspect="1"/>
                      </p:cNvPicPr>
                      <p:nvPr/>
                    </p:nvPicPr>
                    <p:blipFill>
                      <a:blip r:embed="rId4"/>
                      <a:stretch>
                        <a:fillRect/>
                      </a:stretch>
                    </p:blipFill>
                    <p:spPr>
                      <a:xfrm>
                        <a:off x="1534405" y="2268424"/>
                        <a:ext cx="2899694" cy="2498839"/>
                      </a:xfrm>
                      <a:prstGeom prst="rect">
                        <a:avLst/>
                      </a:prstGeom>
                    </p:spPr>
                  </p:pic>
                  <p:pic>
                    <p:nvPicPr>
                      <p:cNvPr id="28" name="图片 27"/>
                      <p:cNvPicPr>
                        <a:picLocks noChangeAspect="1"/>
                      </p:cNvPicPr>
                      <p:nvPr/>
                    </p:nvPicPr>
                    <p:blipFill>
                      <a:blip r:embed="rId5"/>
                      <a:stretch>
                        <a:fillRect/>
                      </a:stretch>
                    </p:blipFill>
                    <p:spPr>
                      <a:xfrm>
                        <a:off x="1534405" y="3274219"/>
                        <a:ext cx="623170" cy="224464"/>
                      </a:xfrm>
                      <a:prstGeom prst="rect">
                        <a:avLst/>
                      </a:prstGeom>
                    </p:spPr>
                  </p:pic>
                </p:grpSp>
                <p:pic>
                  <p:nvPicPr>
                    <p:cNvPr id="26" name="图片 25"/>
                    <p:cNvPicPr>
                      <a:picLocks noChangeAspect="1"/>
                    </p:cNvPicPr>
                    <p:nvPr/>
                  </p:nvPicPr>
                  <p:blipFill>
                    <a:blip r:embed="rId5"/>
                    <a:stretch>
                      <a:fillRect/>
                    </a:stretch>
                  </p:blipFill>
                  <p:spPr>
                    <a:xfrm>
                      <a:off x="1587660" y="4504478"/>
                      <a:ext cx="1018295" cy="209127"/>
                    </a:xfrm>
                    <a:prstGeom prst="rect">
                      <a:avLst/>
                    </a:prstGeom>
                  </p:spPr>
                </p:pic>
              </p:grpSp>
              <p:pic>
                <p:nvPicPr>
                  <p:cNvPr id="24" name="图片 23"/>
                  <p:cNvPicPr>
                    <a:picLocks noChangeAspect="1"/>
                  </p:cNvPicPr>
                  <p:nvPr/>
                </p:nvPicPr>
                <p:blipFill>
                  <a:blip r:embed="rId5"/>
                  <a:stretch>
                    <a:fillRect/>
                  </a:stretch>
                </p:blipFill>
                <p:spPr>
                  <a:xfrm>
                    <a:off x="4068324" y="3444875"/>
                    <a:ext cx="795776" cy="523875"/>
                  </a:xfrm>
                  <a:prstGeom prst="rect">
                    <a:avLst/>
                  </a:prstGeom>
                </p:spPr>
              </p:pic>
            </p:grpSp>
            <p:sp>
              <p:nvSpPr>
                <p:cNvPr id="19" name="文本框 18"/>
                <p:cNvSpPr txBox="1"/>
                <p:nvPr/>
              </p:nvSpPr>
              <p:spPr>
                <a:xfrm>
                  <a:off x="2782254" y="3685887"/>
                  <a:ext cx="931665" cy="276999"/>
                </a:xfrm>
                <a:prstGeom prst="rect">
                  <a:avLst/>
                </a:prstGeom>
                <a:noFill/>
              </p:spPr>
              <p:txBody>
                <a:bodyPr wrap="none" rtlCol="0">
                  <a:spAutoFit/>
                </a:bodyPr>
                <a:lstStyle/>
                <a:p>
                  <a:r>
                    <a:rPr lang="en-US" altLang="zh-CN" sz="1200" dirty="0">
                      <a:solidFill>
                        <a:srgbClr val="BBF2FD"/>
                      </a:solidFill>
                      <a:latin typeface="Times New Roman" panose="02020603050405020304" pitchFamily="18" charset="0"/>
                      <a:cs typeface="Times New Roman" panose="02020603050405020304" pitchFamily="18" charset="0"/>
                    </a:rPr>
                    <a:t>Economizer</a:t>
                  </a:r>
                  <a:endParaRPr lang="zh-CN" altLang="en-US" sz="1200" dirty="0">
                    <a:solidFill>
                      <a:srgbClr val="BBF2FD"/>
                    </a:solidFill>
                    <a:latin typeface="Times New Roman" panose="02020603050405020304" pitchFamily="18" charset="0"/>
                    <a:cs typeface="Times New Roman" panose="02020603050405020304" pitchFamily="18" charset="0"/>
                  </a:endParaRPr>
                </a:p>
              </p:txBody>
            </p:sp>
          </p:grpSp>
          <p:sp>
            <p:nvSpPr>
              <p:cNvPr id="14" name="文本框 13"/>
              <p:cNvSpPr txBox="1"/>
              <p:nvPr/>
            </p:nvSpPr>
            <p:spPr>
              <a:xfrm>
                <a:off x="2088571" y="4462604"/>
                <a:ext cx="1189749" cy="276999"/>
              </a:xfrm>
              <a:prstGeom prst="rect">
                <a:avLst/>
              </a:prstGeom>
              <a:noFill/>
            </p:spPr>
            <p:txBody>
              <a:bodyPr wrap="none" rtlCol="0">
                <a:spAutoFit/>
              </a:bodyPr>
              <a:lstStyle/>
              <a:p>
                <a:r>
                  <a:rPr lang="en-US" altLang="zh-CN" sz="1200" dirty="0">
                    <a:solidFill>
                      <a:srgbClr val="FFDAD9"/>
                    </a:solidFill>
                    <a:latin typeface="Times New Roman" panose="02020603050405020304" pitchFamily="18" charset="0"/>
                    <a:cs typeface="Times New Roman" panose="02020603050405020304" pitchFamily="18" charset="0"/>
                  </a:rPr>
                  <a:t>EVI compressor</a:t>
                </a:r>
                <a:endParaRPr lang="zh-CN" altLang="en-US" sz="1200" dirty="0">
                  <a:solidFill>
                    <a:srgbClr val="FFDAD9"/>
                  </a:solidFill>
                  <a:latin typeface="Times New Roman" panose="02020603050405020304" pitchFamily="18" charset="0"/>
                  <a:cs typeface="Times New Roman" panose="02020603050405020304" pitchFamily="18" charset="0"/>
                </a:endParaRPr>
              </a:p>
            </p:txBody>
          </p:sp>
        </p:grpSp>
        <p:sp>
          <p:nvSpPr>
            <p:cNvPr id="12" name="文本框 11"/>
            <p:cNvSpPr txBox="1"/>
            <p:nvPr/>
          </p:nvSpPr>
          <p:spPr>
            <a:xfrm>
              <a:off x="1995011" y="3263340"/>
              <a:ext cx="681597" cy="276999"/>
            </a:xfrm>
            <a:prstGeom prst="rect">
              <a:avLst/>
            </a:prstGeom>
            <a:noFill/>
          </p:spPr>
          <p:txBody>
            <a:bodyPr wrap="none" rtlCol="0">
              <a:spAutoFit/>
            </a:bodyPr>
            <a:lstStyle/>
            <a:p>
              <a:r>
                <a:rPr lang="en-US" altLang="zh-CN" sz="1200" dirty="0">
                  <a:solidFill>
                    <a:srgbClr val="FFC000"/>
                  </a:solidFill>
                  <a:latin typeface="Times New Roman" panose="02020603050405020304" pitchFamily="18" charset="0"/>
                  <a:cs typeface="Times New Roman" panose="02020603050405020304" pitchFamily="18" charset="0"/>
                </a:rPr>
                <a:t>Exhaust</a:t>
              </a:r>
              <a:endParaRPr lang="zh-CN" altLang="en-US" sz="1200" dirty="0">
                <a:solidFill>
                  <a:srgbClr val="FFC000"/>
                </a:solidFill>
                <a:latin typeface="Times New Roman" panose="02020603050405020304" pitchFamily="18" charset="0"/>
                <a:cs typeface="Times New Roman" panose="02020603050405020304" pitchFamily="18" charset="0"/>
              </a:endParaRPr>
            </a:p>
          </p:txBody>
        </p:sp>
      </p:grpSp>
      <p:sp>
        <p:nvSpPr>
          <p:cNvPr id="3" name="灯片编号占位符 2"/>
          <p:cNvSpPr>
            <a:spLocks noGrp="1"/>
          </p:cNvSpPr>
          <p:nvPr>
            <p:ph type="sldNum" sz="quarter" idx="12"/>
          </p:nvPr>
        </p:nvSpPr>
        <p:spPr/>
        <p:txBody>
          <a:bodyPr/>
          <a:lstStyle/>
          <a:p>
            <a:fld id="{9B2A4BD9-ED73-A64F-A4FB-A0925143DA65}" type="slidenum">
              <a:rPr kumimoji="1" lang="zh-CN" altLang="en-US" smtClean="0"/>
              <a:t>9</a:t>
            </a:fld>
            <a:endParaRPr kumimoji="1" lang="zh-CN" altLang="en-US"/>
          </a:p>
        </p:txBody>
      </p:sp>
      <p:sp>
        <p:nvSpPr>
          <p:cNvPr id="29" name="文本框 28">
            <a:extLst>
              <a:ext uri="{FF2B5EF4-FFF2-40B4-BE49-F238E27FC236}">
                <a16:creationId xmlns:a16="http://schemas.microsoft.com/office/drawing/2014/main" id="{6605961A-8007-9F44-A16F-D111C9E42275}"/>
              </a:ext>
            </a:extLst>
          </p:cNvPr>
          <p:cNvSpPr txBox="1"/>
          <p:nvPr/>
        </p:nvSpPr>
        <p:spPr>
          <a:xfrm>
            <a:off x="166952" y="4789051"/>
            <a:ext cx="753732" cy="276999"/>
          </a:xfrm>
          <a:prstGeom prst="rect">
            <a:avLst/>
          </a:prstGeom>
          <a:noFill/>
        </p:spPr>
        <p:txBody>
          <a:bodyPr wrap="none" rtlCol="0">
            <a:spAutoFit/>
          </a:bodyPr>
          <a:lstStyle/>
          <a:p>
            <a:r>
              <a:rPr kumimoji="1" lang="en-US" altLang="zh-CN" sz="1200" dirty="0">
                <a:solidFill>
                  <a:srgbClr val="00AAA6"/>
                </a:solidFill>
                <a:latin typeface="微软雅黑" pitchFamily="34" charset="-122"/>
                <a:ea typeface="微软雅黑" pitchFamily="34" charset="-122"/>
              </a:rPr>
              <a:t>Hisense</a:t>
            </a:r>
            <a:endParaRPr kumimoji="1" lang="zh-CN" altLang="en-US" sz="1200" dirty="0">
              <a:solidFill>
                <a:srgbClr val="00AAA6"/>
              </a:solidFill>
              <a:latin typeface="方正正大黑简体" pitchFamily="2" charset="-122"/>
              <a:ea typeface="方正正大黑简体" pitchFamily="2" charset="-122"/>
            </a:endParaRPr>
          </a:p>
        </p:txBody>
      </p:sp>
    </p:spTree>
    <p:extLst>
      <p:ext uri="{BB962C8B-B14F-4D97-AF65-F5344CB8AC3E}">
        <p14:creationId xmlns:p14="http://schemas.microsoft.com/office/powerpoint/2010/main" val="1466549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4">
            <a:extLst>
              <a:ext uri="{FF2B5EF4-FFF2-40B4-BE49-F238E27FC236}">
                <a16:creationId xmlns:a16="http://schemas.microsoft.com/office/drawing/2014/main" id="{CBFE5FFE-3819-124E-AA4A-83BAC0DE3157}"/>
              </a:ext>
            </a:extLst>
          </p:cNvPr>
          <p:cNvSpPr txBox="1"/>
          <p:nvPr/>
        </p:nvSpPr>
        <p:spPr>
          <a:xfrm>
            <a:off x="7167870" y="5850206"/>
            <a:ext cx="1200970" cy="255263"/>
          </a:xfrm>
          <a:prstGeom prst="rect">
            <a:avLst/>
          </a:prstGeom>
          <a:noFill/>
        </p:spPr>
        <p:txBody>
          <a:bodyPr wrap="none" rtlCol="0">
            <a:spAutoFit/>
          </a:bodyPr>
          <a:lstStyle>
            <a:defPPr>
              <a:defRPr lang="zh-CN"/>
            </a:defPPr>
            <a:lvl1pPr>
              <a:lnSpc>
                <a:spcPct val="150000"/>
              </a:lnSpc>
              <a:defRPr kumimoji="1" sz="800">
                <a:solidFill>
                  <a:srgbClr val="C00000"/>
                </a:solidFill>
                <a:latin typeface="微软雅黑" panose="020B0503020204020204" pitchFamily="34" charset="-122"/>
                <a:ea typeface="微软雅黑" panose="020B0503020204020204" pitchFamily="34" charset="-122"/>
              </a:defRPr>
            </a:lvl1pPr>
          </a:lstStyle>
          <a:p>
            <a:r>
              <a:rPr lang="en-US" altLang="zh-CN" dirty="0">
                <a:solidFill>
                  <a:schemeClr val="tx1">
                    <a:lumMod val="50000"/>
                    <a:lumOff val="50000"/>
                  </a:schemeClr>
                </a:solidFill>
              </a:rPr>
              <a:t>Page number format</a:t>
            </a:r>
          </a:p>
        </p:txBody>
      </p:sp>
      <p:sp>
        <p:nvSpPr>
          <p:cNvPr id="7" name="文本框 6">
            <a:extLst>
              <a:ext uri="{FF2B5EF4-FFF2-40B4-BE49-F238E27FC236}">
                <a16:creationId xmlns:a16="http://schemas.microsoft.com/office/drawing/2014/main" id="{17A94E35-04E1-0D4D-85C5-759F39E4DD1B}"/>
              </a:ext>
            </a:extLst>
          </p:cNvPr>
          <p:cNvSpPr txBox="1"/>
          <p:nvPr/>
        </p:nvSpPr>
        <p:spPr>
          <a:xfrm>
            <a:off x="462677" y="720146"/>
            <a:ext cx="3289516" cy="369332"/>
          </a:xfrm>
          <a:prstGeom prst="rect">
            <a:avLst/>
          </a:prstGeom>
          <a:noFill/>
        </p:spPr>
        <p:txBody>
          <a:bodyPr wrap="square" rtlCol="0">
            <a:spAutoFit/>
          </a:bodyPr>
          <a:lstStyle/>
          <a:p>
            <a:r>
              <a:rPr kumimoji="1" lang="hu-HU" altLang="zh-CN" sz="1800" b="1" dirty="0">
                <a:solidFill>
                  <a:srgbClr val="00AAA6"/>
                </a:solidFill>
                <a:latin typeface="微软雅黑" panose="020B0503020204020204" pitchFamily="34" charset="-122"/>
                <a:ea typeface="微软雅黑" panose="020B0503020204020204" pitchFamily="34" charset="-122"/>
              </a:rPr>
              <a:t>Tartozékok</a:t>
            </a:r>
            <a:endParaRPr kumimoji="1" lang="ja-JP" altLang="en-US" sz="1800" b="1" dirty="0">
              <a:solidFill>
                <a:srgbClr val="00AAA6"/>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a:stretch>
            <a:fillRect/>
          </a:stretch>
        </p:blipFill>
        <p:spPr>
          <a:xfrm>
            <a:off x="4022459" y="1838007"/>
            <a:ext cx="2185761" cy="1888963"/>
          </a:xfrm>
          <a:prstGeom prst="rect">
            <a:avLst/>
          </a:prstGeom>
        </p:spPr>
      </p:pic>
      <p:sp>
        <p:nvSpPr>
          <p:cNvPr id="9" name="文本框 8"/>
          <p:cNvSpPr txBox="1"/>
          <p:nvPr/>
        </p:nvSpPr>
        <p:spPr>
          <a:xfrm>
            <a:off x="495575" y="1222726"/>
            <a:ext cx="2055120" cy="276999"/>
          </a:xfrm>
          <a:prstGeom prst="rect">
            <a:avLst/>
          </a:prstGeom>
          <a:noFill/>
        </p:spPr>
        <p:txBody>
          <a:bodyPr wrap="square" rtlCol="0">
            <a:spAutoFit/>
          </a:bodyPr>
          <a:lstStyle/>
          <a:p>
            <a:r>
              <a:rPr lang="hu-HU" altLang="zh-CN" sz="1200" dirty="0">
                <a:latin typeface="Times New Roman" panose="02020603050405020304" pitchFamily="18" charset="0"/>
                <a:ea typeface="微软雅黑" panose="020B0503020204020204" pitchFamily="34" charset="-122"/>
                <a:cs typeface="Times New Roman" panose="02020603050405020304" pitchFamily="18" charset="0"/>
              </a:rPr>
              <a:t>Szűrő és víz áramlás őr</a:t>
            </a:r>
            <a:endParaRPr lang="zh-CN" altLang="en-US" sz="1200"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11" name="图片 10"/>
          <p:cNvPicPr>
            <a:picLocks noChangeAspect="1"/>
          </p:cNvPicPr>
          <p:nvPr/>
        </p:nvPicPr>
        <p:blipFill>
          <a:blip r:embed="rId4"/>
          <a:stretch>
            <a:fillRect/>
          </a:stretch>
        </p:blipFill>
        <p:spPr>
          <a:xfrm>
            <a:off x="6992351" y="1882202"/>
            <a:ext cx="1694449" cy="1653673"/>
          </a:xfrm>
          <a:prstGeom prst="rect">
            <a:avLst/>
          </a:prstGeom>
        </p:spPr>
      </p:pic>
      <p:cxnSp>
        <p:nvCxnSpPr>
          <p:cNvPr id="12" name="直接箭头连接符 11"/>
          <p:cNvCxnSpPr/>
          <p:nvPr/>
        </p:nvCxnSpPr>
        <p:spPr bwMode="auto">
          <a:xfrm flipH="1">
            <a:off x="5028046" y="1621268"/>
            <a:ext cx="308294" cy="608815"/>
          </a:xfrm>
          <a:prstGeom prst="straightConnector1">
            <a:avLst/>
          </a:prstGeom>
          <a:ln>
            <a:solidFill>
              <a:srgbClr val="499395"/>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stCxn id="25" idx="2"/>
          </p:cNvCxnSpPr>
          <p:nvPr/>
        </p:nvCxnSpPr>
        <p:spPr bwMode="auto">
          <a:xfrm>
            <a:off x="4737275" y="1567727"/>
            <a:ext cx="84705" cy="1011013"/>
          </a:xfrm>
          <a:prstGeom prst="straightConnector1">
            <a:avLst/>
          </a:prstGeom>
          <a:ln>
            <a:solidFill>
              <a:srgbClr val="499395"/>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bwMode="auto">
          <a:xfrm flipH="1" flipV="1">
            <a:off x="5483111" y="2697151"/>
            <a:ext cx="299319" cy="1295278"/>
          </a:xfrm>
          <a:prstGeom prst="straightConnector1">
            <a:avLst/>
          </a:prstGeom>
          <a:ln>
            <a:solidFill>
              <a:srgbClr val="499395"/>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bwMode="auto">
          <a:xfrm flipV="1">
            <a:off x="4581893" y="2835298"/>
            <a:ext cx="155382" cy="1114528"/>
          </a:xfrm>
          <a:prstGeom prst="straightConnector1">
            <a:avLst/>
          </a:prstGeom>
          <a:ln>
            <a:solidFill>
              <a:srgbClr val="499395"/>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4991264" y="1321506"/>
            <a:ext cx="1728815" cy="246221"/>
          </a:xfrm>
          <a:prstGeom prst="rect">
            <a:avLst/>
          </a:prstGeom>
          <a:noFill/>
        </p:spPr>
        <p:txBody>
          <a:bodyPr wrap="square" rtlCol="0">
            <a:spAutoFit/>
          </a:bodyPr>
          <a:lstStyle/>
          <a:p>
            <a:r>
              <a:rPr lang="en-US" altLang="zh-CN" sz="1000" dirty="0" err="1">
                <a:latin typeface="Times New Roman" panose="02020603050405020304" pitchFamily="18" charset="0"/>
                <a:ea typeface="微软雅黑" panose="020B0503020204020204" pitchFamily="34" charset="-122"/>
                <a:cs typeface="Times New Roman" panose="02020603050405020304" pitchFamily="18" charset="0"/>
              </a:rPr>
              <a:t>Communi</a:t>
            </a:r>
            <a:r>
              <a:rPr lang="hu-HU" altLang="zh-CN" sz="1000" dirty="0" err="1">
                <a:latin typeface="Times New Roman" panose="02020603050405020304" pitchFamily="18" charset="0"/>
                <a:ea typeface="微软雅黑" panose="020B0503020204020204" pitchFamily="34" charset="-122"/>
                <a:cs typeface="Times New Roman" panose="02020603050405020304" pitchFamily="18" charset="0"/>
              </a:rPr>
              <a:t>kációs</a:t>
            </a:r>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 kábel </a:t>
            </a: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30m</a:t>
            </a:r>
            <a:endParaRPr lang="zh-CN" altLang="en-US" sz="1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3" name="文本框 22"/>
          <p:cNvSpPr txBox="1"/>
          <p:nvPr/>
        </p:nvSpPr>
        <p:spPr>
          <a:xfrm>
            <a:off x="5483111" y="3978339"/>
            <a:ext cx="1247706" cy="246221"/>
          </a:xfrm>
          <a:prstGeom prst="rect">
            <a:avLst/>
          </a:prstGeom>
          <a:noFill/>
        </p:spPr>
        <p:txBody>
          <a:bodyPr wrap="square" rtlCol="0">
            <a:spAutoFit/>
          </a:bodyPr>
          <a:lstStyle/>
          <a:p>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S</a:t>
            </a:r>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z</a:t>
            </a:r>
            <a:r>
              <a:rPr lang="en-US" altLang="zh-CN" sz="1000" dirty="0" err="1">
                <a:latin typeface="Times New Roman" panose="02020603050405020304" pitchFamily="18" charset="0"/>
                <a:ea typeface="微软雅黑" panose="020B0503020204020204" pitchFamily="34" charset="-122"/>
                <a:cs typeface="Times New Roman" panose="02020603050405020304" pitchFamily="18" charset="0"/>
              </a:rPr>
              <a:t>ensor</a:t>
            </a: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 </a:t>
            </a:r>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cső</a:t>
            </a: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 2 sets</a:t>
            </a:r>
            <a:endParaRPr lang="zh-CN" altLang="en-US" sz="1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4" name="文本框 23"/>
          <p:cNvSpPr txBox="1"/>
          <p:nvPr/>
        </p:nvSpPr>
        <p:spPr>
          <a:xfrm>
            <a:off x="3982288" y="3973434"/>
            <a:ext cx="1247706" cy="400110"/>
          </a:xfrm>
          <a:prstGeom prst="rect">
            <a:avLst/>
          </a:prstGeom>
          <a:noFill/>
        </p:spPr>
        <p:txBody>
          <a:bodyPr wrap="square" rtlCol="0">
            <a:spAutoFit/>
          </a:bodyPr>
          <a:lstStyle/>
          <a:p>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Szenzor rögzítő</a:t>
            </a:r>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 2 sets</a:t>
            </a:r>
            <a:endParaRPr lang="zh-CN" altLang="en-US" sz="1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5" name="文本框 24"/>
          <p:cNvSpPr txBox="1"/>
          <p:nvPr/>
        </p:nvSpPr>
        <p:spPr>
          <a:xfrm>
            <a:off x="4296085" y="1321506"/>
            <a:ext cx="882380" cy="246221"/>
          </a:xfrm>
          <a:prstGeom prst="rect">
            <a:avLst/>
          </a:prstGeom>
          <a:noFill/>
        </p:spPr>
        <p:txBody>
          <a:bodyPr wrap="square" rtlCol="0">
            <a:spAutoFit/>
          </a:bodyPr>
          <a:lstStyle/>
          <a:p>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Fali vezérlő</a:t>
            </a:r>
            <a:endParaRPr lang="zh-CN" altLang="en-US" sz="1000" dirty="0">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26" name="直接箭头连接符 25"/>
          <p:cNvCxnSpPr/>
          <p:nvPr/>
        </p:nvCxnSpPr>
        <p:spPr bwMode="auto">
          <a:xfrm flipH="1" flipV="1">
            <a:off x="8080871" y="2927396"/>
            <a:ext cx="358570" cy="1199620"/>
          </a:xfrm>
          <a:prstGeom prst="straightConnector1">
            <a:avLst/>
          </a:prstGeom>
          <a:ln>
            <a:solidFill>
              <a:srgbClr val="499395"/>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28" idx="0"/>
          </p:cNvCxnSpPr>
          <p:nvPr/>
        </p:nvCxnSpPr>
        <p:spPr bwMode="auto">
          <a:xfrm flipV="1">
            <a:off x="7436765" y="2993180"/>
            <a:ext cx="75100" cy="733726"/>
          </a:xfrm>
          <a:prstGeom prst="straightConnector1">
            <a:avLst/>
          </a:prstGeom>
          <a:ln>
            <a:solidFill>
              <a:srgbClr val="499395"/>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6767654" y="3726906"/>
            <a:ext cx="1338222" cy="400110"/>
          </a:xfrm>
          <a:prstGeom prst="rect">
            <a:avLst/>
          </a:prstGeom>
          <a:noFill/>
        </p:spPr>
        <p:txBody>
          <a:bodyPr wrap="square" rtlCol="0">
            <a:spAutoFit/>
          </a:bodyPr>
          <a:lstStyle/>
          <a:p>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RS485 </a:t>
            </a:r>
            <a:r>
              <a:rPr lang="hu-HU" altLang="zh-CN" sz="1000" dirty="0" err="1">
                <a:latin typeface="Times New Roman" panose="02020603050405020304" pitchFamily="18" charset="0"/>
                <a:ea typeface="微软雅黑" panose="020B0503020204020204" pitchFamily="34" charset="-122"/>
                <a:cs typeface="Times New Roman" panose="02020603050405020304" pitchFamily="18" charset="0"/>
              </a:rPr>
              <a:t>protokol</a:t>
            </a:r>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 </a:t>
            </a:r>
            <a:r>
              <a:rPr lang="hu-HU" altLang="zh-CN" sz="1000" dirty="0" err="1">
                <a:latin typeface="Times New Roman" panose="02020603050405020304" pitchFamily="18" charset="0"/>
                <a:ea typeface="微软雅黑" panose="020B0503020204020204" pitchFamily="34" charset="-122"/>
                <a:cs typeface="Times New Roman" panose="02020603050405020304" pitchFamily="18" charset="0"/>
              </a:rPr>
              <a:t>interface</a:t>
            </a:r>
            <a:endParaRPr lang="zh-CN" altLang="en-US" sz="1000"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9" name="图片 28"/>
          <p:cNvPicPr>
            <a:picLocks noChangeAspect="1"/>
          </p:cNvPicPr>
          <p:nvPr/>
        </p:nvPicPr>
        <p:blipFill>
          <a:blip r:embed="rId5"/>
          <a:stretch>
            <a:fillRect/>
          </a:stretch>
        </p:blipFill>
        <p:spPr>
          <a:xfrm>
            <a:off x="957036" y="1661848"/>
            <a:ext cx="1797434" cy="2646459"/>
          </a:xfrm>
          <a:prstGeom prst="rect">
            <a:avLst/>
          </a:prstGeom>
        </p:spPr>
      </p:pic>
      <p:sp>
        <p:nvSpPr>
          <p:cNvPr id="30" name="圆角矩形 29"/>
          <p:cNvSpPr/>
          <p:nvPr/>
        </p:nvSpPr>
        <p:spPr bwMode="auto">
          <a:xfrm>
            <a:off x="2072201" y="3177376"/>
            <a:ext cx="388127" cy="624125"/>
          </a:xfrm>
          <a:prstGeom prst="round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MS PGothic" pitchFamily="34" charset="-128"/>
            </a:endParaRPr>
          </a:p>
        </p:txBody>
      </p:sp>
      <p:sp>
        <p:nvSpPr>
          <p:cNvPr id="31" name="文本框 30"/>
          <p:cNvSpPr txBox="1"/>
          <p:nvPr/>
        </p:nvSpPr>
        <p:spPr>
          <a:xfrm>
            <a:off x="7658393" y="4127016"/>
            <a:ext cx="1562096" cy="246221"/>
          </a:xfrm>
          <a:prstGeom prst="rect">
            <a:avLst/>
          </a:prstGeom>
          <a:noFill/>
        </p:spPr>
        <p:txBody>
          <a:bodyPr wrap="square" rtlCol="0">
            <a:spAutoFit/>
          </a:bodyPr>
          <a:lstStyle/>
          <a:p>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Kommunikációs csatorna</a:t>
            </a:r>
            <a:endParaRPr lang="zh-CN" altLang="en-US" sz="1000" dirty="0">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2" name="直接箭头连接符 1">
            <a:extLst>
              <a:ext uri="{FF2B5EF4-FFF2-40B4-BE49-F238E27FC236}">
                <a16:creationId xmlns:a16="http://schemas.microsoft.com/office/drawing/2014/main" id="{605BAC38-4CCB-FA1B-D0E9-75F90F186790}"/>
              </a:ext>
            </a:extLst>
          </p:cNvPr>
          <p:cNvCxnSpPr>
            <a:cxnSpLocks/>
          </p:cNvCxnSpPr>
          <p:nvPr/>
        </p:nvCxnSpPr>
        <p:spPr bwMode="auto">
          <a:xfrm flipH="1">
            <a:off x="5618133" y="1590823"/>
            <a:ext cx="935163" cy="770413"/>
          </a:xfrm>
          <a:prstGeom prst="straightConnector1">
            <a:avLst/>
          </a:prstGeom>
          <a:ln>
            <a:solidFill>
              <a:srgbClr val="499395"/>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FE385B26-9215-B5E0-2524-F6535DDE949F}"/>
              </a:ext>
            </a:extLst>
          </p:cNvPr>
          <p:cNvSpPr txBox="1"/>
          <p:nvPr/>
        </p:nvSpPr>
        <p:spPr>
          <a:xfrm>
            <a:off x="6531341" y="1308741"/>
            <a:ext cx="1728815" cy="246221"/>
          </a:xfrm>
          <a:prstGeom prst="rect">
            <a:avLst/>
          </a:prstGeom>
          <a:noFill/>
        </p:spPr>
        <p:txBody>
          <a:bodyPr wrap="square" rtlCol="0">
            <a:spAutoFit/>
          </a:bodyPr>
          <a:lstStyle/>
          <a:p>
            <a:r>
              <a:rPr lang="en-US" altLang="zh-CN" sz="1000" dirty="0">
                <a:latin typeface="Times New Roman" panose="02020603050405020304" pitchFamily="18" charset="0"/>
                <a:ea typeface="微软雅黑" panose="020B0503020204020204" pitchFamily="34" charset="-122"/>
                <a:cs typeface="Times New Roman" panose="02020603050405020304" pitchFamily="18" charset="0"/>
              </a:rPr>
              <a:t>T</a:t>
            </a:r>
            <a:r>
              <a:rPr lang="hu-HU" altLang="zh-CN" sz="1000" dirty="0" err="1">
                <a:latin typeface="Times New Roman" panose="02020603050405020304" pitchFamily="18" charset="0"/>
                <a:ea typeface="微软雅黑" panose="020B0503020204020204" pitchFamily="34" charset="-122"/>
                <a:cs typeface="Times New Roman" panose="02020603050405020304" pitchFamily="18" charset="0"/>
              </a:rPr>
              <a:t>ermisztor</a:t>
            </a:r>
            <a:endParaRPr lang="zh-CN" altLang="en-US" sz="1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 name="文本框 17">
            <a:extLst>
              <a:ext uri="{FF2B5EF4-FFF2-40B4-BE49-F238E27FC236}">
                <a16:creationId xmlns:a16="http://schemas.microsoft.com/office/drawing/2014/main" id="{1BBDF669-4526-F417-EDEC-F56172D90C96}"/>
              </a:ext>
            </a:extLst>
          </p:cNvPr>
          <p:cNvSpPr txBox="1"/>
          <p:nvPr/>
        </p:nvSpPr>
        <p:spPr>
          <a:xfrm>
            <a:off x="209894" y="149056"/>
            <a:ext cx="1149674" cy="400110"/>
          </a:xfrm>
          <a:prstGeom prst="rect">
            <a:avLst/>
          </a:prstGeom>
          <a:noFill/>
        </p:spPr>
        <p:txBody>
          <a:bodyPr wrap="none" rtlCol="0">
            <a:spAutoFit/>
          </a:bodyPr>
          <a:lstStyle/>
          <a:p>
            <a:pPr fontAlgn="auto">
              <a:spcBef>
                <a:spcPts val="0"/>
              </a:spcBef>
              <a:spcAft>
                <a:spcPts val="0"/>
              </a:spcAft>
              <a:defRPr/>
            </a:pPr>
            <a:r>
              <a:rPr kumimoji="1" lang="hu-HU" altLang="zh-CN" sz="2000" b="1" dirty="0" err="1">
                <a:solidFill>
                  <a:srgbClr val="00AAA6"/>
                </a:solidFill>
                <a:latin typeface="微软雅黑" panose="020B0503020204020204" pitchFamily="34" charset="-122"/>
                <a:ea typeface="微软雅黑" panose="020B0503020204020204" pitchFamily="34" charset="-122"/>
              </a:rPr>
              <a:t>Hi</a:t>
            </a:r>
            <a:r>
              <a:rPr kumimoji="1" lang="hu-HU" altLang="zh-CN" sz="2000" b="1" dirty="0">
                <a:solidFill>
                  <a:srgbClr val="00AAA6"/>
                </a:solidFill>
                <a:latin typeface="微软雅黑" panose="020B0503020204020204" pitchFamily="34" charset="-122"/>
                <a:ea typeface="微软雅黑" panose="020B0503020204020204" pitchFamily="34" charset="-122"/>
              </a:rPr>
              <a:t> </a:t>
            </a:r>
            <a:r>
              <a:rPr kumimoji="1" lang="hu-HU" altLang="zh-CN" sz="2000" b="1" dirty="0" err="1">
                <a:solidFill>
                  <a:srgbClr val="00AAA6"/>
                </a:solidFill>
                <a:latin typeface="微软雅黑" panose="020B0503020204020204" pitchFamily="34" charset="-122"/>
                <a:ea typeface="微软雅黑" panose="020B0503020204020204" pitchFamily="34" charset="-122"/>
              </a:rPr>
              <a:t>Mod</a:t>
            </a:r>
            <a:endParaRPr kumimoji="1" lang="zh-CN" altLang="en-US" sz="2000" b="1" dirty="0">
              <a:solidFill>
                <a:srgbClr val="00AAA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99721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4">
            <a:extLst>
              <a:ext uri="{FF2B5EF4-FFF2-40B4-BE49-F238E27FC236}">
                <a16:creationId xmlns:a16="http://schemas.microsoft.com/office/drawing/2014/main" id="{CBFE5FFE-3819-124E-AA4A-83BAC0DE3157}"/>
              </a:ext>
            </a:extLst>
          </p:cNvPr>
          <p:cNvSpPr txBox="1"/>
          <p:nvPr/>
        </p:nvSpPr>
        <p:spPr>
          <a:xfrm>
            <a:off x="7167870" y="5850206"/>
            <a:ext cx="1200970" cy="255263"/>
          </a:xfrm>
          <a:prstGeom prst="rect">
            <a:avLst/>
          </a:prstGeom>
          <a:noFill/>
        </p:spPr>
        <p:txBody>
          <a:bodyPr wrap="none" rtlCol="0">
            <a:spAutoFit/>
          </a:bodyPr>
          <a:lstStyle>
            <a:defPPr>
              <a:defRPr lang="zh-CN"/>
            </a:defPPr>
            <a:lvl1pPr>
              <a:lnSpc>
                <a:spcPct val="150000"/>
              </a:lnSpc>
              <a:defRPr kumimoji="1" sz="800">
                <a:solidFill>
                  <a:srgbClr val="C00000"/>
                </a:solidFill>
                <a:latin typeface="微软雅黑" panose="020B0503020204020204" pitchFamily="34" charset="-122"/>
                <a:ea typeface="微软雅黑" panose="020B0503020204020204" pitchFamily="34" charset="-122"/>
              </a:defRPr>
            </a:lvl1pPr>
          </a:lstStyle>
          <a:p>
            <a:r>
              <a:rPr lang="en-US" altLang="zh-CN" dirty="0">
                <a:solidFill>
                  <a:schemeClr val="tx1">
                    <a:lumMod val="50000"/>
                    <a:lumOff val="50000"/>
                  </a:schemeClr>
                </a:solidFill>
              </a:rPr>
              <a:t>Page number format</a:t>
            </a:r>
          </a:p>
        </p:txBody>
      </p:sp>
      <p:sp>
        <p:nvSpPr>
          <p:cNvPr id="7" name="文本框 6">
            <a:extLst>
              <a:ext uri="{FF2B5EF4-FFF2-40B4-BE49-F238E27FC236}">
                <a16:creationId xmlns:a16="http://schemas.microsoft.com/office/drawing/2014/main" id="{17A94E35-04E1-0D4D-85C5-759F39E4DD1B}"/>
              </a:ext>
            </a:extLst>
          </p:cNvPr>
          <p:cNvSpPr txBox="1"/>
          <p:nvPr/>
        </p:nvSpPr>
        <p:spPr>
          <a:xfrm>
            <a:off x="459815" y="792279"/>
            <a:ext cx="3289516" cy="369332"/>
          </a:xfrm>
          <a:prstGeom prst="rect">
            <a:avLst/>
          </a:prstGeom>
          <a:noFill/>
        </p:spPr>
        <p:txBody>
          <a:bodyPr wrap="square" rtlCol="0">
            <a:spAutoFit/>
          </a:bodyPr>
          <a:lstStyle/>
          <a:p>
            <a:r>
              <a:rPr kumimoji="1" lang="hu-HU" altLang="zh-CN" sz="1800" b="1" dirty="0">
                <a:solidFill>
                  <a:srgbClr val="00AAA6"/>
                </a:solidFill>
                <a:latin typeface="微软雅黑" panose="020B0503020204020204" pitchFamily="34" charset="-122"/>
                <a:ea typeface="微软雅黑" panose="020B0503020204020204" pitchFamily="34" charset="-122"/>
              </a:rPr>
              <a:t>Víz szűrő</a:t>
            </a:r>
            <a:endParaRPr kumimoji="1" lang="ja-JP" altLang="en-US" sz="1800" b="1" dirty="0">
              <a:solidFill>
                <a:srgbClr val="00AAA6"/>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3"/>
          <a:stretch>
            <a:fillRect/>
          </a:stretch>
        </p:blipFill>
        <p:spPr>
          <a:xfrm>
            <a:off x="2280495" y="1947685"/>
            <a:ext cx="970894" cy="1465577"/>
          </a:xfrm>
          <a:prstGeom prst="rect">
            <a:avLst/>
          </a:prstGeom>
        </p:spPr>
      </p:pic>
      <p:sp>
        <p:nvSpPr>
          <p:cNvPr id="10" name="文本框 9"/>
          <p:cNvSpPr txBox="1"/>
          <p:nvPr/>
        </p:nvSpPr>
        <p:spPr>
          <a:xfrm>
            <a:off x="1809063" y="3975949"/>
            <a:ext cx="2519534" cy="307777"/>
          </a:xfrm>
          <a:prstGeom prst="rect">
            <a:avLst/>
          </a:prstGeom>
          <a:noFill/>
        </p:spPr>
        <p:txBody>
          <a:bodyPr wrap="square" rtlCol="0">
            <a:spAutoFit/>
          </a:bodyPr>
          <a:lstStyle/>
          <a:p>
            <a:r>
              <a:rPr lang="en-US" altLang="zh-CN" sz="1400" dirty="0">
                <a:solidFill>
                  <a:srgbClr val="008080"/>
                </a:solidFill>
                <a:latin typeface="Times New Roman" panose="02020603050405020304" pitchFamily="18" charset="0"/>
                <a:cs typeface="Times New Roman" panose="02020603050405020304" pitchFamily="18" charset="0"/>
              </a:rPr>
              <a:t>Stainless Steel Water Filter</a:t>
            </a:r>
            <a:endParaRPr lang="zh-CN" altLang="en-US" sz="1400" dirty="0">
              <a:solidFill>
                <a:srgbClr val="008080"/>
              </a:solidFill>
              <a:latin typeface="Times New Roman" panose="02020603050405020304" pitchFamily="18" charset="0"/>
              <a:cs typeface="Times New Roman" panose="02020603050405020304" pitchFamily="18" charset="0"/>
            </a:endParaRPr>
          </a:p>
        </p:txBody>
      </p:sp>
      <p:sp>
        <p:nvSpPr>
          <p:cNvPr id="11" name="线形标注 2 10"/>
          <p:cNvSpPr/>
          <p:nvPr/>
        </p:nvSpPr>
        <p:spPr bwMode="auto">
          <a:xfrm>
            <a:off x="1278785" y="3557317"/>
            <a:ext cx="1001711" cy="375252"/>
          </a:xfrm>
          <a:prstGeom prst="borderCallout2">
            <a:avLst>
              <a:gd name="adj1" fmla="val 37171"/>
              <a:gd name="adj2" fmla="val 100969"/>
              <a:gd name="adj3" fmla="val 21382"/>
              <a:gd name="adj4" fmla="val 107917"/>
              <a:gd name="adj5" fmla="val -77610"/>
              <a:gd name="adj6" fmla="val 144649"/>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Cserélhető betét</a:t>
            </a:r>
            <a:endParaRPr kumimoji="0" lang="zh-CN" altLang="en-US" sz="1000" b="0" i="0" u="none" strike="noStrike" cap="none" normalizeH="0" baseline="0"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线形标注 2 11"/>
          <p:cNvSpPr/>
          <p:nvPr/>
        </p:nvSpPr>
        <p:spPr bwMode="auto">
          <a:xfrm>
            <a:off x="1278785" y="2325653"/>
            <a:ext cx="667307" cy="249980"/>
          </a:xfrm>
          <a:prstGeom prst="borderCallout2">
            <a:avLst>
              <a:gd name="adj1" fmla="val 37171"/>
              <a:gd name="adj2" fmla="val 100969"/>
              <a:gd name="adj3" fmla="val 21382"/>
              <a:gd name="adj4" fmla="val 107917"/>
              <a:gd name="adj5" fmla="val -72347"/>
              <a:gd name="adj6" fmla="val 157465"/>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 typeface="Arial" pitchFamily="34" charset="0"/>
              <a:buNone/>
              <a:tabLst/>
            </a:pPr>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Bemenő</a:t>
            </a:r>
            <a:endParaRPr kumimoji="0" lang="zh-CN" altLang="en-US" sz="1000" b="0" i="0" u="none" strike="noStrike" cap="none" normalizeH="0" baseline="0"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线形标注 2 12"/>
          <p:cNvSpPr/>
          <p:nvPr/>
        </p:nvSpPr>
        <p:spPr bwMode="auto">
          <a:xfrm>
            <a:off x="3423705" y="3206661"/>
            <a:ext cx="669324" cy="307777"/>
          </a:xfrm>
          <a:prstGeom prst="borderCallout2">
            <a:avLst>
              <a:gd name="adj1" fmla="val -4934"/>
              <a:gd name="adj2" fmla="val 49611"/>
              <a:gd name="adj3" fmla="val -49670"/>
              <a:gd name="adj4" fmla="val 30051"/>
              <a:gd name="adj5" fmla="val -106557"/>
              <a:gd name="adj6" fmla="val -34277"/>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 typeface="Arial" pitchFamily="34" charset="0"/>
              <a:buNone/>
              <a:tabLst/>
            </a:pPr>
            <a:r>
              <a:rPr lang="hu-HU" altLang="zh-CN" sz="1000" dirty="0">
                <a:latin typeface="Times New Roman" panose="02020603050405020304" pitchFamily="18" charset="0"/>
                <a:ea typeface="微软雅黑" panose="020B0503020204020204" pitchFamily="34" charset="-122"/>
                <a:cs typeface="Times New Roman" panose="02020603050405020304" pitchFamily="18" charset="0"/>
              </a:rPr>
              <a:t>Kimenő</a:t>
            </a:r>
            <a:endParaRPr kumimoji="0" lang="zh-CN" altLang="en-US" sz="1000" b="0" i="0" u="none" strike="noStrike" cap="none" normalizeH="0" baseline="0" dirty="0">
              <a:ln>
                <a:noFill/>
              </a:ln>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14" name="图片 13"/>
          <p:cNvPicPr>
            <a:picLocks noChangeAspect="1"/>
          </p:cNvPicPr>
          <p:nvPr/>
        </p:nvPicPr>
        <p:blipFill>
          <a:blip r:embed="rId4"/>
          <a:stretch>
            <a:fillRect/>
          </a:stretch>
        </p:blipFill>
        <p:spPr>
          <a:xfrm>
            <a:off x="217245" y="2325655"/>
            <a:ext cx="1149674" cy="828362"/>
          </a:xfrm>
          <a:prstGeom prst="rect">
            <a:avLst/>
          </a:prstGeom>
        </p:spPr>
      </p:pic>
      <p:pic>
        <p:nvPicPr>
          <p:cNvPr id="2" name="图片 8">
            <a:extLst>
              <a:ext uri="{FF2B5EF4-FFF2-40B4-BE49-F238E27FC236}">
                <a16:creationId xmlns:a16="http://schemas.microsoft.com/office/drawing/2014/main" id="{3B672F16-B432-86A4-0515-7348C2E5C06F}"/>
              </a:ext>
            </a:extLst>
          </p:cNvPr>
          <p:cNvPicPr>
            <a:picLocks noChangeAspect="1"/>
          </p:cNvPicPr>
          <p:nvPr/>
        </p:nvPicPr>
        <p:blipFill>
          <a:blip r:embed="rId5"/>
          <a:stretch>
            <a:fillRect/>
          </a:stretch>
        </p:blipFill>
        <p:spPr>
          <a:xfrm>
            <a:off x="6157364" y="904812"/>
            <a:ext cx="2523959" cy="2422421"/>
          </a:xfrm>
          <a:prstGeom prst="rect">
            <a:avLst/>
          </a:prstGeom>
        </p:spPr>
      </p:pic>
      <p:pic>
        <p:nvPicPr>
          <p:cNvPr id="4" name="图片 9">
            <a:extLst>
              <a:ext uri="{FF2B5EF4-FFF2-40B4-BE49-F238E27FC236}">
                <a16:creationId xmlns:a16="http://schemas.microsoft.com/office/drawing/2014/main" id="{AD05BADB-DB5D-7057-F4C1-E9004A0E534C}"/>
              </a:ext>
            </a:extLst>
          </p:cNvPr>
          <p:cNvPicPr>
            <a:picLocks noChangeAspect="1"/>
          </p:cNvPicPr>
          <p:nvPr/>
        </p:nvPicPr>
        <p:blipFill>
          <a:blip r:embed="rId6"/>
          <a:stretch>
            <a:fillRect/>
          </a:stretch>
        </p:blipFill>
        <p:spPr>
          <a:xfrm>
            <a:off x="6087880" y="3458122"/>
            <a:ext cx="2494113" cy="1351356"/>
          </a:xfrm>
          <a:prstGeom prst="rect">
            <a:avLst/>
          </a:prstGeom>
        </p:spPr>
      </p:pic>
      <p:sp>
        <p:nvSpPr>
          <p:cNvPr id="5" name="文本框 6">
            <a:extLst>
              <a:ext uri="{FF2B5EF4-FFF2-40B4-BE49-F238E27FC236}">
                <a16:creationId xmlns:a16="http://schemas.microsoft.com/office/drawing/2014/main" id="{4527E6E3-9D90-7947-A87E-00A167CDEAB5}"/>
              </a:ext>
            </a:extLst>
          </p:cNvPr>
          <p:cNvSpPr txBox="1"/>
          <p:nvPr/>
        </p:nvSpPr>
        <p:spPr>
          <a:xfrm>
            <a:off x="4328597" y="811980"/>
            <a:ext cx="1694635" cy="369332"/>
          </a:xfrm>
          <a:prstGeom prst="rect">
            <a:avLst/>
          </a:prstGeom>
          <a:noFill/>
        </p:spPr>
        <p:txBody>
          <a:bodyPr wrap="square" rtlCol="0">
            <a:spAutoFit/>
          </a:bodyPr>
          <a:lstStyle/>
          <a:p>
            <a:r>
              <a:rPr kumimoji="1" lang="hu-HU" altLang="zh-CN" sz="1800" b="1" dirty="0">
                <a:solidFill>
                  <a:srgbClr val="00AAA6"/>
                </a:solidFill>
                <a:latin typeface="微软雅黑" panose="020B0503020204020204" pitchFamily="34" charset="-122"/>
                <a:ea typeface="微软雅黑" panose="020B0503020204020204" pitchFamily="34" charset="-122"/>
              </a:rPr>
              <a:t>Bekötések</a:t>
            </a:r>
            <a:endParaRPr kumimoji="1" lang="ja-JP" altLang="en-US" sz="1800" b="1" dirty="0">
              <a:solidFill>
                <a:srgbClr val="00AAA6"/>
              </a:solidFill>
              <a:latin typeface="微软雅黑" panose="020B0503020204020204" pitchFamily="34" charset="-122"/>
              <a:ea typeface="微软雅黑" panose="020B0503020204020204" pitchFamily="34" charset="-122"/>
            </a:endParaRPr>
          </a:p>
        </p:txBody>
      </p:sp>
      <p:sp>
        <p:nvSpPr>
          <p:cNvPr id="6" name="文本框 17">
            <a:extLst>
              <a:ext uri="{FF2B5EF4-FFF2-40B4-BE49-F238E27FC236}">
                <a16:creationId xmlns:a16="http://schemas.microsoft.com/office/drawing/2014/main" id="{E2F062B5-DB80-554F-99BD-A4DC976F4479}"/>
              </a:ext>
            </a:extLst>
          </p:cNvPr>
          <p:cNvSpPr txBox="1"/>
          <p:nvPr/>
        </p:nvSpPr>
        <p:spPr>
          <a:xfrm>
            <a:off x="209894" y="149056"/>
            <a:ext cx="1149674" cy="400110"/>
          </a:xfrm>
          <a:prstGeom prst="rect">
            <a:avLst/>
          </a:prstGeom>
          <a:noFill/>
        </p:spPr>
        <p:txBody>
          <a:bodyPr wrap="none" rtlCol="0">
            <a:spAutoFit/>
          </a:bodyPr>
          <a:lstStyle/>
          <a:p>
            <a:pPr fontAlgn="auto">
              <a:spcBef>
                <a:spcPts val="0"/>
              </a:spcBef>
              <a:spcAft>
                <a:spcPts val="0"/>
              </a:spcAft>
              <a:defRPr/>
            </a:pPr>
            <a:r>
              <a:rPr kumimoji="1" lang="hu-HU" altLang="zh-CN" sz="2000" b="1" dirty="0" err="1">
                <a:solidFill>
                  <a:srgbClr val="00AAA6"/>
                </a:solidFill>
                <a:latin typeface="微软雅黑" panose="020B0503020204020204" pitchFamily="34" charset="-122"/>
                <a:ea typeface="微软雅黑" panose="020B0503020204020204" pitchFamily="34" charset="-122"/>
              </a:rPr>
              <a:t>Hi</a:t>
            </a:r>
            <a:r>
              <a:rPr kumimoji="1" lang="hu-HU" altLang="zh-CN" sz="2000" b="1" dirty="0">
                <a:solidFill>
                  <a:srgbClr val="00AAA6"/>
                </a:solidFill>
                <a:latin typeface="微软雅黑" panose="020B0503020204020204" pitchFamily="34" charset="-122"/>
                <a:ea typeface="微软雅黑" panose="020B0503020204020204" pitchFamily="34" charset="-122"/>
              </a:rPr>
              <a:t> </a:t>
            </a:r>
            <a:r>
              <a:rPr kumimoji="1" lang="hu-HU" altLang="zh-CN" sz="2000" b="1" dirty="0" err="1">
                <a:solidFill>
                  <a:srgbClr val="00AAA6"/>
                </a:solidFill>
                <a:latin typeface="微软雅黑" panose="020B0503020204020204" pitchFamily="34" charset="-122"/>
                <a:ea typeface="微软雅黑" panose="020B0503020204020204" pitchFamily="34" charset="-122"/>
              </a:rPr>
              <a:t>Mod</a:t>
            </a:r>
            <a:endParaRPr kumimoji="1" lang="zh-CN" altLang="en-US" sz="2000" b="1" dirty="0">
              <a:solidFill>
                <a:srgbClr val="00AAA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89621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4">
            <a:extLst>
              <a:ext uri="{FF2B5EF4-FFF2-40B4-BE49-F238E27FC236}">
                <a16:creationId xmlns:a16="http://schemas.microsoft.com/office/drawing/2014/main" id="{CBFE5FFE-3819-124E-AA4A-83BAC0DE3157}"/>
              </a:ext>
            </a:extLst>
          </p:cNvPr>
          <p:cNvSpPr txBox="1"/>
          <p:nvPr/>
        </p:nvSpPr>
        <p:spPr>
          <a:xfrm>
            <a:off x="7167870" y="5850206"/>
            <a:ext cx="1200970" cy="255263"/>
          </a:xfrm>
          <a:prstGeom prst="rect">
            <a:avLst/>
          </a:prstGeom>
          <a:noFill/>
        </p:spPr>
        <p:txBody>
          <a:bodyPr wrap="none" rtlCol="0">
            <a:spAutoFit/>
          </a:bodyPr>
          <a:lstStyle>
            <a:defPPr>
              <a:defRPr lang="zh-CN"/>
            </a:defPPr>
            <a:lvl1pPr>
              <a:lnSpc>
                <a:spcPct val="150000"/>
              </a:lnSpc>
              <a:defRPr kumimoji="1" sz="800">
                <a:solidFill>
                  <a:srgbClr val="C00000"/>
                </a:solidFill>
                <a:latin typeface="微软雅黑" panose="020B0503020204020204" pitchFamily="34" charset="-122"/>
                <a:ea typeface="微软雅黑" panose="020B0503020204020204" pitchFamily="34" charset="-122"/>
              </a:defRPr>
            </a:lvl1pPr>
          </a:lstStyle>
          <a:p>
            <a:r>
              <a:rPr lang="en-US" altLang="zh-CN" dirty="0">
                <a:solidFill>
                  <a:schemeClr val="tx1">
                    <a:lumMod val="50000"/>
                    <a:lumOff val="50000"/>
                  </a:schemeClr>
                </a:solidFill>
              </a:rPr>
              <a:t>Page number format</a:t>
            </a:r>
          </a:p>
        </p:txBody>
      </p:sp>
      <p:sp>
        <p:nvSpPr>
          <p:cNvPr id="7" name="文本框 6">
            <a:extLst>
              <a:ext uri="{FF2B5EF4-FFF2-40B4-BE49-F238E27FC236}">
                <a16:creationId xmlns:a16="http://schemas.microsoft.com/office/drawing/2014/main" id="{17A94E35-04E1-0D4D-85C5-759F39E4DD1B}"/>
              </a:ext>
            </a:extLst>
          </p:cNvPr>
          <p:cNvSpPr txBox="1"/>
          <p:nvPr/>
        </p:nvSpPr>
        <p:spPr>
          <a:xfrm>
            <a:off x="462677" y="720146"/>
            <a:ext cx="2948180" cy="369332"/>
          </a:xfrm>
          <a:prstGeom prst="rect">
            <a:avLst/>
          </a:prstGeom>
          <a:noFill/>
        </p:spPr>
        <p:txBody>
          <a:bodyPr wrap="square" rtlCol="0">
            <a:spAutoFit/>
          </a:bodyPr>
          <a:lstStyle/>
          <a:p>
            <a:r>
              <a:rPr kumimoji="1" lang="hu-HU" altLang="zh-CN" sz="1800" b="1" dirty="0">
                <a:solidFill>
                  <a:srgbClr val="00AAA6"/>
                </a:solidFill>
                <a:latin typeface="微软雅黑" panose="020B0503020204020204" pitchFamily="34" charset="-122"/>
                <a:ea typeface="微软雅黑" panose="020B0503020204020204" pitchFamily="34" charset="-122"/>
              </a:rPr>
              <a:t>Elektromos modul</a:t>
            </a:r>
            <a:endParaRPr kumimoji="1" lang="ja-JP" altLang="en-US" sz="1800" b="1" dirty="0">
              <a:solidFill>
                <a:srgbClr val="00AAA6"/>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500501" y="1180663"/>
            <a:ext cx="2154682" cy="276999"/>
          </a:xfrm>
          <a:prstGeom prst="rect">
            <a:avLst/>
          </a:prstGeom>
          <a:noFill/>
        </p:spPr>
        <p:txBody>
          <a:bodyPr wrap="square" rtlCol="0">
            <a:spAutoFit/>
          </a:bodyPr>
          <a:lstStyle/>
          <a:p>
            <a:r>
              <a:rPr lang="hu-HU" altLang="zh-CN" sz="1200" dirty="0">
                <a:latin typeface="Times New Roman" panose="02020603050405020304" pitchFamily="18" charset="0"/>
                <a:ea typeface="微软雅黑" panose="020B0503020204020204" pitchFamily="34" charset="-122"/>
                <a:cs typeface="Times New Roman" panose="02020603050405020304" pitchFamily="18" charset="0"/>
              </a:rPr>
              <a:t>Elektromos egység bekötése</a:t>
            </a:r>
            <a:endParaRPr lang="zh-CN" altLang="en-US" sz="1200"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9" name="图片 8"/>
          <p:cNvPicPr>
            <a:picLocks noChangeAspect="1"/>
          </p:cNvPicPr>
          <p:nvPr/>
        </p:nvPicPr>
        <p:blipFill>
          <a:blip r:embed="rId3"/>
          <a:stretch>
            <a:fillRect/>
          </a:stretch>
        </p:blipFill>
        <p:spPr>
          <a:xfrm>
            <a:off x="616858" y="1089479"/>
            <a:ext cx="3669168" cy="3521558"/>
          </a:xfrm>
          <a:prstGeom prst="rect">
            <a:avLst/>
          </a:prstGeom>
        </p:spPr>
      </p:pic>
      <p:pic>
        <p:nvPicPr>
          <p:cNvPr id="10" name="图片 9"/>
          <p:cNvPicPr>
            <a:picLocks noChangeAspect="1"/>
          </p:cNvPicPr>
          <p:nvPr/>
        </p:nvPicPr>
        <p:blipFill>
          <a:blip r:embed="rId4"/>
          <a:stretch>
            <a:fillRect/>
          </a:stretch>
        </p:blipFill>
        <p:spPr>
          <a:xfrm>
            <a:off x="4332647" y="1640115"/>
            <a:ext cx="4862039" cy="2634342"/>
          </a:xfrm>
          <a:prstGeom prst="rect">
            <a:avLst/>
          </a:prstGeom>
        </p:spPr>
      </p:pic>
      <p:sp>
        <p:nvSpPr>
          <p:cNvPr id="2" name="文本框 17">
            <a:extLst>
              <a:ext uri="{FF2B5EF4-FFF2-40B4-BE49-F238E27FC236}">
                <a16:creationId xmlns:a16="http://schemas.microsoft.com/office/drawing/2014/main" id="{6755F9BB-CA74-6B31-64BA-B5DE8A3005CC}"/>
              </a:ext>
            </a:extLst>
          </p:cNvPr>
          <p:cNvSpPr txBox="1"/>
          <p:nvPr/>
        </p:nvSpPr>
        <p:spPr>
          <a:xfrm>
            <a:off x="209894" y="149056"/>
            <a:ext cx="1149674" cy="400110"/>
          </a:xfrm>
          <a:prstGeom prst="rect">
            <a:avLst/>
          </a:prstGeom>
          <a:noFill/>
        </p:spPr>
        <p:txBody>
          <a:bodyPr wrap="none" rtlCol="0">
            <a:spAutoFit/>
          </a:bodyPr>
          <a:lstStyle/>
          <a:p>
            <a:pPr fontAlgn="auto">
              <a:spcBef>
                <a:spcPts val="0"/>
              </a:spcBef>
              <a:spcAft>
                <a:spcPts val="0"/>
              </a:spcAft>
              <a:defRPr/>
            </a:pPr>
            <a:r>
              <a:rPr kumimoji="1" lang="hu-HU" altLang="zh-CN" sz="2000" b="1" dirty="0" err="1">
                <a:solidFill>
                  <a:srgbClr val="00AAA6"/>
                </a:solidFill>
                <a:latin typeface="微软雅黑" panose="020B0503020204020204" pitchFamily="34" charset="-122"/>
                <a:ea typeface="微软雅黑" panose="020B0503020204020204" pitchFamily="34" charset="-122"/>
              </a:rPr>
              <a:t>Hi</a:t>
            </a:r>
            <a:r>
              <a:rPr kumimoji="1" lang="hu-HU" altLang="zh-CN" sz="2000" b="1" dirty="0">
                <a:solidFill>
                  <a:srgbClr val="00AAA6"/>
                </a:solidFill>
                <a:latin typeface="微软雅黑" panose="020B0503020204020204" pitchFamily="34" charset="-122"/>
                <a:ea typeface="微软雅黑" panose="020B0503020204020204" pitchFamily="34" charset="-122"/>
              </a:rPr>
              <a:t> </a:t>
            </a:r>
            <a:r>
              <a:rPr kumimoji="1" lang="hu-HU" altLang="zh-CN" sz="2000" b="1" dirty="0" err="1">
                <a:solidFill>
                  <a:srgbClr val="00AAA6"/>
                </a:solidFill>
                <a:latin typeface="微软雅黑" panose="020B0503020204020204" pitchFamily="34" charset="-122"/>
                <a:ea typeface="微软雅黑" panose="020B0503020204020204" pitchFamily="34" charset="-122"/>
              </a:rPr>
              <a:t>Mod</a:t>
            </a:r>
            <a:endParaRPr kumimoji="1" lang="zh-CN" altLang="en-US" sz="2000" b="1" dirty="0">
              <a:solidFill>
                <a:srgbClr val="00AAA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55412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文本框 5">
            <a:extLst>
              <a:ext uri="{FF2B5EF4-FFF2-40B4-BE49-F238E27FC236}">
                <a16:creationId xmlns:a16="http://schemas.microsoft.com/office/drawing/2014/main" id="{73F84EAF-DDA6-12E2-5BE1-F31922554B74}"/>
              </a:ext>
            </a:extLst>
          </p:cNvPr>
          <p:cNvSpPr txBox="1">
            <a:spLocks noChangeArrowheads="1"/>
          </p:cNvSpPr>
          <p:nvPr/>
        </p:nvSpPr>
        <p:spPr bwMode="auto">
          <a:xfrm>
            <a:off x="279399" y="258763"/>
            <a:ext cx="31880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2000" b="1" dirty="0">
                <a:solidFill>
                  <a:srgbClr val="000000"/>
                </a:solidFill>
                <a:latin typeface="Arial" panose="020B0604020202020204" pitchFamily="34" charset="0"/>
                <a:ea typeface="时尚中黑简体"/>
                <a:cs typeface="Arial" panose="020B0604020202020204" pitchFamily="34" charset="0"/>
              </a:rPr>
              <a:t> Serv</a:t>
            </a:r>
            <a:r>
              <a:rPr lang="hu-HU" altLang="zh-CN" sz="2000" b="1" dirty="0">
                <a:solidFill>
                  <a:srgbClr val="000000"/>
                </a:solidFill>
                <a:latin typeface="Arial" panose="020B0604020202020204" pitchFamily="34" charset="0"/>
                <a:ea typeface="时尚中黑简体"/>
                <a:cs typeface="Arial" panose="020B0604020202020204" pitchFamily="34" charset="0"/>
              </a:rPr>
              <a:t>íz </a:t>
            </a:r>
            <a:r>
              <a:rPr lang="hu-HU" altLang="zh-CN" sz="2000" b="1" dirty="0" smtClean="0">
                <a:solidFill>
                  <a:srgbClr val="000000"/>
                </a:solidFill>
                <a:latin typeface="Arial" panose="020B0604020202020204" pitchFamily="34" charset="0"/>
                <a:ea typeface="时尚中黑简体"/>
                <a:cs typeface="Arial" panose="020B0604020202020204" pitchFamily="34" charset="0"/>
              </a:rPr>
              <a:t>támogatás</a:t>
            </a:r>
            <a:endParaRPr lang="en-US" altLang="zh-CN" sz="2000" b="1" dirty="0">
              <a:solidFill>
                <a:srgbClr val="000000"/>
              </a:solidFill>
              <a:latin typeface="Arial" panose="020B0604020202020204" pitchFamily="34" charset="0"/>
              <a:ea typeface="时尚中黑简体"/>
              <a:cs typeface="Arial" panose="020B0604020202020204" pitchFamily="34" charset="0"/>
            </a:endParaRPr>
          </a:p>
        </p:txBody>
      </p:sp>
      <p:sp>
        <p:nvSpPr>
          <p:cNvPr id="4" name="文本框 2">
            <a:extLst>
              <a:ext uri="{FF2B5EF4-FFF2-40B4-BE49-F238E27FC236}">
                <a16:creationId xmlns:a16="http://schemas.microsoft.com/office/drawing/2014/main" id="{0A9FC39A-C327-EB30-9147-BC866F89DBCA}"/>
              </a:ext>
            </a:extLst>
          </p:cNvPr>
          <p:cNvSpPr txBox="1"/>
          <p:nvPr/>
        </p:nvSpPr>
        <p:spPr>
          <a:xfrm>
            <a:off x="601665" y="741818"/>
            <a:ext cx="7337650" cy="2100575"/>
          </a:xfrm>
          <a:prstGeom prst="rect">
            <a:avLst/>
          </a:prstGeom>
          <a:noFill/>
        </p:spPr>
        <p:txBody>
          <a:bodyPr wrap="square">
            <a:spAutoFit/>
          </a:bodyPr>
          <a:lstStyle/>
          <a:p>
            <a:pPr algn="just" eaLnBrk="1" fontAlgn="auto" hangingPunct="1">
              <a:spcBef>
                <a:spcPts val="0"/>
              </a:spcBef>
              <a:spcAft>
                <a:spcPts val="300"/>
              </a:spcAft>
              <a:defRPr/>
            </a:pPr>
            <a:r>
              <a:rPr kumimoji="1" lang="en-US" altLang="zh-CN" sz="1600" b="1" dirty="0" err="1">
                <a:latin typeface="Arial" panose="020B0604020202020204" pitchFamily="34" charset="0"/>
                <a:ea typeface="Microsoft YaHei" charset="-122"/>
                <a:cs typeface="Arial" panose="020B0604020202020204" pitchFamily="34" charset="0"/>
              </a:rPr>
              <a:t>Intelligen</a:t>
            </a:r>
            <a:r>
              <a:rPr kumimoji="1" lang="hu-HU" altLang="zh-CN" sz="1600" b="1" dirty="0">
                <a:latin typeface="Arial" panose="020B0604020202020204" pitchFamily="34" charset="0"/>
                <a:ea typeface="Microsoft YaHei" charset="-122"/>
                <a:cs typeface="Arial" panose="020B0604020202020204" pitchFamily="34" charset="0"/>
              </a:rPr>
              <a:t>s szerviz felügyelet: </a:t>
            </a:r>
            <a:r>
              <a:rPr kumimoji="1" lang="en-US" altLang="zh-CN" sz="1600" b="1" dirty="0">
                <a:latin typeface="Arial" panose="020B0604020202020204" pitchFamily="34" charset="0"/>
                <a:ea typeface="Microsoft YaHei" charset="-122"/>
                <a:cs typeface="Arial" panose="020B0604020202020204" pitchFamily="34" charset="0"/>
              </a:rPr>
              <a:t> DATA COLLECTOR</a:t>
            </a:r>
            <a:r>
              <a:rPr kumimoji="1" lang="hu-HU" altLang="zh-CN" sz="1600" b="1" dirty="0">
                <a:latin typeface="Arial" panose="020B0604020202020204" pitchFamily="34" charset="0"/>
                <a:ea typeface="Microsoft YaHei" charset="-122"/>
                <a:cs typeface="Arial" panose="020B0604020202020204" pitchFamily="34" charset="0"/>
              </a:rPr>
              <a:t>, </a:t>
            </a:r>
            <a:r>
              <a:rPr kumimoji="1" lang="hu-HU" altLang="zh-CN" sz="1600" b="1" dirty="0" err="1">
                <a:latin typeface="Arial" panose="020B0604020202020204" pitchFamily="34" charset="0"/>
                <a:ea typeface="Microsoft YaHei" charset="-122"/>
                <a:cs typeface="Arial" panose="020B0604020202020204" pitchFamily="34" charset="0"/>
              </a:rPr>
              <a:t>Hi</a:t>
            </a:r>
            <a:r>
              <a:rPr kumimoji="1" lang="hu-HU" altLang="zh-CN" sz="1600" b="1" dirty="0">
                <a:latin typeface="Arial" panose="020B0604020202020204" pitchFamily="34" charset="0"/>
                <a:ea typeface="Microsoft YaHei" charset="-122"/>
                <a:cs typeface="Arial" panose="020B0604020202020204" pitchFamily="34" charset="0"/>
              </a:rPr>
              <a:t> </a:t>
            </a:r>
            <a:r>
              <a:rPr kumimoji="1" lang="hu-HU" altLang="zh-CN" sz="1600" b="1" dirty="0" err="1">
                <a:latin typeface="Arial" panose="020B0604020202020204" pitchFamily="34" charset="0"/>
                <a:ea typeface="Microsoft YaHei" charset="-122"/>
                <a:cs typeface="Arial" panose="020B0604020202020204" pitchFamily="34" charset="0"/>
              </a:rPr>
              <a:t>Checker</a:t>
            </a:r>
            <a:endParaRPr kumimoji="1" lang="hu-HU" altLang="zh-CN" sz="1600" b="1" dirty="0">
              <a:latin typeface="Arial" panose="020B0604020202020204" pitchFamily="34" charset="0"/>
              <a:ea typeface="Microsoft YaHei" charset="-122"/>
              <a:cs typeface="Arial" panose="020B0604020202020204" pitchFamily="34" charset="0"/>
            </a:endParaRPr>
          </a:p>
          <a:p>
            <a:pPr algn="just" eaLnBrk="1" fontAlgn="auto" hangingPunct="1">
              <a:spcBef>
                <a:spcPts val="0"/>
              </a:spcBef>
              <a:spcAft>
                <a:spcPts val="300"/>
              </a:spcAft>
              <a:defRPr/>
            </a:pPr>
            <a:endParaRPr kumimoji="1" lang="en-US" altLang="zh-CN" sz="1600" b="1" dirty="0">
              <a:latin typeface="Arial" panose="020B0604020202020204" pitchFamily="34" charset="0"/>
              <a:ea typeface="Microsoft YaHei" charset="-122"/>
              <a:cs typeface="Arial" panose="020B0604020202020204" pitchFamily="34" charset="0"/>
            </a:endParaRPr>
          </a:p>
          <a:p>
            <a:pPr algn="just" eaLnBrk="1" fontAlgn="auto" hangingPunct="1">
              <a:spcBef>
                <a:spcPts val="0"/>
              </a:spcBef>
              <a:spcAft>
                <a:spcPts val="300"/>
              </a:spcAft>
              <a:defRPr/>
            </a:pPr>
            <a:r>
              <a:rPr kumimoji="1" lang="en-US" altLang="zh-CN" sz="1350" dirty="0">
                <a:solidFill>
                  <a:srgbClr val="159C94"/>
                </a:solidFill>
                <a:latin typeface="Arial" panose="020B0604020202020204" pitchFamily="34" charset="0"/>
                <a:ea typeface="Microsoft YaHei" charset="-122"/>
                <a:cs typeface="Arial" panose="020B0604020202020204" pitchFamily="34" charset="0"/>
              </a:rPr>
              <a:t>- </a:t>
            </a:r>
            <a:r>
              <a:rPr kumimoji="1" lang="hu-HU" altLang="zh-CN" sz="1350" dirty="0">
                <a:solidFill>
                  <a:srgbClr val="159C94"/>
                </a:solidFill>
                <a:latin typeface="Arial" panose="020B0604020202020204" pitchFamily="34" charset="0"/>
                <a:ea typeface="Microsoft YaHei" charset="-122"/>
                <a:cs typeface="Arial" panose="020B0604020202020204" pitchFamily="34" charset="0"/>
              </a:rPr>
              <a:t>Üzem információk lekérdezése, beállítások</a:t>
            </a:r>
            <a:endParaRPr kumimoji="1" lang="en-US" altLang="zh-CN" sz="1350" dirty="0">
              <a:solidFill>
                <a:srgbClr val="159C94"/>
              </a:solidFill>
              <a:latin typeface="Arial" panose="020B0604020202020204" pitchFamily="34" charset="0"/>
              <a:ea typeface="Microsoft YaHei" charset="-122"/>
              <a:cs typeface="Arial" panose="020B0604020202020204" pitchFamily="34" charset="0"/>
            </a:endParaRPr>
          </a:p>
          <a:p>
            <a:pPr algn="just" eaLnBrk="1" fontAlgn="auto" hangingPunct="1">
              <a:spcBef>
                <a:spcPts val="0"/>
              </a:spcBef>
              <a:spcAft>
                <a:spcPts val="300"/>
              </a:spcAft>
              <a:defRPr/>
            </a:pPr>
            <a:r>
              <a:rPr kumimoji="1" lang="en-US" altLang="zh-CN" sz="1350" dirty="0">
                <a:solidFill>
                  <a:srgbClr val="159C94"/>
                </a:solidFill>
                <a:latin typeface="Arial" panose="020B0604020202020204" pitchFamily="34" charset="0"/>
                <a:ea typeface="Microsoft YaHei" charset="-122"/>
                <a:cs typeface="Arial" panose="020B0604020202020204" pitchFamily="34" charset="0"/>
              </a:rPr>
              <a:t>- R</a:t>
            </a:r>
            <a:r>
              <a:rPr kumimoji="1" lang="hu-HU" altLang="zh-CN" sz="1350" dirty="0">
                <a:solidFill>
                  <a:srgbClr val="159C94"/>
                </a:solidFill>
                <a:latin typeface="Arial" panose="020B0604020202020204" pitchFamily="34" charset="0"/>
                <a:ea typeface="Microsoft YaHei" charset="-122"/>
                <a:cs typeface="Arial" panose="020B0604020202020204" pitchFamily="34" charset="0"/>
              </a:rPr>
              <a:t>endszer felügyelet ellenőrzése</a:t>
            </a:r>
            <a:endParaRPr kumimoji="1" lang="en-US" altLang="zh-CN" sz="1350" dirty="0">
              <a:solidFill>
                <a:srgbClr val="159C94"/>
              </a:solidFill>
              <a:latin typeface="Arial" panose="020B0604020202020204" pitchFamily="34" charset="0"/>
              <a:ea typeface="Microsoft YaHei" charset="-122"/>
              <a:cs typeface="Arial" panose="020B0604020202020204" pitchFamily="34" charset="0"/>
            </a:endParaRPr>
          </a:p>
          <a:p>
            <a:pPr algn="just" eaLnBrk="1" fontAlgn="auto" hangingPunct="1">
              <a:spcBef>
                <a:spcPts val="0"/>
              </a:spcBef>
              <a:spcAft>
                <a:spcPts val="300"/>
              </a:spcAft>
              <a:defRPr/>
            </a:pPr>
            <a:r>
              <a:rPr kumimoji="1" lang="hu-HU" altLang="zh-CN" sz="1350" dirty="0">
                <a:solidFill>
                  <a:srgbClr val="159C94"/>
                </a:solidFill>
                <a:latin typeface="Arial" panose="020B0604020202020204" pitchFamily="34" charset="0"/>
                <a:ea typeface="Microsoft YaHei" charset="-122"/>
                <a:cs typeface="Arial" panose="020B0604020202020204" pitchFamily="34" charset="0"/>
              </a:rPr>
              <a:t>- Távoli diagnosztika felmérés és javítás,</a:t>
            </a:r>
            <a:r>
              <a:rPr kumimoji="1" lang="en-US" altLang="zh-CN" sz="1350" dirty="0">
                <a:solidFill>
                  <a:srgbClr val="159C94"/>
                </a:solidFill>
                <a:latin typeface="Arial" panose="020B0604020202020204" pitchFamily="34" charset="0"/>
                <a:ea typeface="Microsoft YaHei" charset="-122"/>
                <a:cs typeface="Arial" panose="020B0604020202020204" pitchFamily="34" charset="0"/>
              </a:rPr>
              <a:t> monitoring</a:t>
            </a:r>
            <a:endParaRPr kumimoji="1" lang="hu-HU" altLang="zh-CN" sz="1350" dirty="0">
              <a:solidFill>
                <a:srgbClr val="159C94"/>
              </a:solidFill>
              <a:latin typeface="Arial" panose="020B0604020202020204" pitchFamily="34" charset="0"/>
              <a:ea typeface="Microsoft YaHei" charset="-122"/>
              <a:cs typeface="Arial" panose="020B0604020202020204" pitchFamily="34" charset="0"/>
            </a:endParaRPr>
          </a:p>
          <a:p>
            <a:pPr algn="just" eaLnBrk="1" fontAlgn="auto" hangingPunct="1">
              <a:spcBef>
                <a:spcPts val="0"/>
              </a:spcBef>
              <a:spcAft>
                <a:spcPts val="300"/>
              </a:spcAft>
              <a:defRPr/>
            </a:pPr>
            <a:r>
              <a:rPr kumimoji="1" lang="hu-HU" altLang="zh-CN" sz="1350" dirty="0">
                <a:solidFill>
                  <a:srgbClr val="159C94"/>
                </a:solidFill>
                <a:latin typeface="Arial" panose="020B0604020202020204" pitchFamily="34" charset="0"/>
                <a:ea typeface="Microsoft YaHei" charset="-122"/>
                <a:cs typeface="Arial" panose="020B0604020202020204" pitchFamily="34" charset="0"/>
              </a:rPr>
              <a:t>- „</a:t>
            </a:r>
            <a:r>
              <a:rPr kumimoji="1" lang="hu-HU" altLang="zh-CN" sz="1350" dirty="0" err="1">
                <a:solidFill>
                  <a:srgbClr val="159C94"/>
                </a:solidFill>
                <a:latin typeface="Arial" panose="020B0604020202020204" pitchFamily="34" charset="0"/>
                <a:ea typeface="Microsoft YaHei" charset="-122"/>
                <a:cs typeface="Arial" panose="020B0604020202020204" pitchFamily="34" charset="0"/>
              </a:rPr>
              <a:t>Hi</a:t>
            </a:r>
            <a:r>
              <a:rPr kumimoji="1" lang="hu-HU" altLang="zh-CN" sz="1350" dirty="0">
                <a:solidFill>
                  <a:srgbClr val="159C94"/>
                </a:solidFill>
                <a:latin typeface="Arial" panose="020B0604020202020204" pitchFamily="34" charset="0"/>
                <a:ea typeface="Microsoft YaHei" charset="-122"/>
                <a:cs typeface="Arial" panose="020B0604020202020204" pitchFamily="34" charset="0"/>
              </a:rPr>
              <a:t> Service” mobil applikáció: letölthető a Mobil </a:t>
            </a:r>
            <a:r>
              <a:rPr kumimoji="1" lang="hu-HU" altLang="zh-CN" sz="1350" dirty="0" err="1">
                <a:solidFill>
                  <a:srgbClr val="159C94"/>
                </a:solidFill>
                <a:latin typeface="Arial" panose="020B0604020202020204" pitchFamily="34" charset="0"/>
                <a:ea typeface="Microsoft YaHei" charset="-122"/>
                <a:cs typeface="Arial" panose="020B0604020202020204" pitchFamily="34" charset="0"/>
              </a:rPr>
              <a:t>Apps</a:t>
            </a:r>
            <a:r>
              <a:rPr kumimoji="1" lang="hu-HU" altLang="zh-CN" sz="1350" dirty="0">
                <a:solidFill>
                  <a:srgbClr val="159C94"/>
                </a:solidFill>
                <a:latin typeface="Arial" panose="020B0604020202020204" pitchFamily="34" charset="0"/>
                <a:ea typeface="Microsoft YaHei" charset="-122"/>
                <a:cs typeface="Arial" panose="020B0604020202020204" pitchFamily="34" charset="0"/>
              </a:rPr>
              <a:t> </a:t>
            </a:r>
            <a:r>
              <a:rPr kumimoji="1" lang="hu-HU" altLang="zh-CN" sz="1350" dirty="0" err="1">
                <a:solidFill>
                  <a:srgbClr val="159C94"/>
                </a:solidFill>
                <a:latin typeface="Arial" panose="020B0604020202020204" pitchFamily="34" charset="0"/>
                <a:ea typeface="Microsoft YaHei" charset="-122"/>
                <a:cs typeface="Arial" panose="020B0604020202020204" pitchFamily="34" charset="0"/>
              </a:rPr>
              <a:t>store-ból</a:t>
            </a:r>
            <a:r>
              <a:rPr kumimoji="1" lang="hu-HU" altLang="zh-CN" sz="1350" dirty="0">
                <a:solidFill>
                  <a:srgbClr val="159C94"/>
                </a:solidFill>
                <a:latin typeface="Arial" panose="020B0604020202020204" pitchFamily="34" charset="0"/>
                <a:ea typeface="Microsoft YaHei" charset="-122"/>
                <a:cs typeface="Arial" panose="020B0604020202020204" pitchFamily="34" charset="0"/>
              </a:rPr>
              <a:t> ingyen</a:t>
            </a:r>
            <a:endParaRPr kumimoji="1" lang="en-US" altLang="zh-CN" sz="1350" dirty="0">
              <a:solidFill>
                <a:srgbClr val="159C94"/>
              </a:solidFill>
              <a:latin typeface="Arial" panose="020B0604020202020204" pitchFamily="34" charset="0"/>
              <a:ea typeface="Microsoft YaHei" charset="-122"/>
              <a:cs typeface="Arial" panose="020B0604020202020204" pitchFamily="34" charset="0"/>
            </a:endParaRPr>
          </a:p>
          <a:p>
            <a:pPr algn="just" eaLnBrk="1" fontAlgn="auto" hangingPunct="1">
              <a:spcBef>
                <a:spcPts val="0"/>
              </a:spcBef>
              <a:spcAft>
                <a:spcPts val="300"/>
              </a:spcAft>
              <a:defRPr/>
            </a:pPr>
            <a:endParaRPr kumimoji="1" lang="en-US" altLang="zh-CN" sz="1350" b="1" dirty="0">
              <a:solidFill>
                <a:srgbClr val="159C94"/>
              </a:solidFill>
              <a:latin typeface="Arial" panose="020B0604020202020204" pitchFamily="34" charset="0"/>
              <a:ea typeface="Microsoft YaHei" charset="-122"/>
              <a:cs typeface="Arial" panose="020B0604020202020204" pitchFamily="34" charset="0"/>
            </a:endParaRPr>
          </a:p>
          <a:p>
            <a:pPr algn="just" eaLnBrk="1" fontAlgn="auto" hangingPunct="1">
              <a:spcBef>
                <a:spcPts val="0"/>
              </a:spcBef>
              <a:spcAft>
                <a:spcPts val="300"/>
              </a:spcAft>
              <a:defRPr/>
            </a:pPr>
            <a:endParaRPr kumimoji="1" lang="en-US" altLang="zh-CN" sz="1350" b="1" dirty="0">
              <a:solidFill>
                <a:srgbClr val="159C94"/>
              </a:solidFill>
              <a:latin typeface="Arial" panose="020B0604020202020204" pitchFamily="34" charset="0"/>
              <a:ea typeface="Microsoft YaHei" charset="-122"/>
              <a:cs typeface="Arial" panose="020B0604020202020204" pitchFamily="34" charset="0"/>
            </a:endParaRPr>
          </a:p>
        </p:txBody>
      </p:sp>
      <p:pic>
        <p:nvPicPr>
          <p:cNvPr id="40964" name="图片 5">
            <a:extLst>
              <a:ext uri="{FF2B5EF4-FFF2-40B4-BE49-F238E27FC236}">
                <a16:creationId xmlns:a16="http://schemas.microsoft.com/office/drawing/2014/main" id="{8344C7FA-FAA5-252C-7F71-17E1FA409F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664" y="2454331"/>
            <a:ext cx="6655480" cy="2529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3">
            <a:extLst>
              <a:ext uri="{FF2B5EF4-FFF2-40B4-BE49-F238E27FC236}">
                <a16:creationId xmlns:a16="http://schemas.microsoft.com/office/drawing/2014/main" id="{4313A33A-EB68-A418-0F6F-F90EBF046E34}"/>
              </a:ext>
            </a:extLst>
          </p:cNvPr>
          <p:cNvSpPr txBox="1">
            <a:spLocks noChangeArrowheads="1"/>
          </p:cNvSpPr>
          <p:nvPr/>
        </p:nvSpPr>
        <p:spPr bwMode="auto">
          <a:xfrm>
            <a:off x="204788" y="204335"/>
            <a:ext cx="594201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hu-HU" altLang="zh-CN" sz="2000" b="1" dirty="0" smtClean="0">
                <a:solidFill>
                  <a:srgbClr val="000000"/>
                </a:solidFill>
                <a:latin typeface="Arial" panose="020B0604020202020204" pitchFamily="34" charset="0"/>
                <a:ea typeface="时尚中黑简体"/>
                <a:cs typeface="Arial" panose="020B0604020202020204" pitchFamily="34" charset="0"/>
              </a:rPr>
              <a:t>Műszaki és tervezői háttértámogatás</a:t>
            </a:r>
            <a:endParaRPr lang="hu-HU" altLang="zh-CN" sz="2000" b="1" dirty="0">
              <a:solidFill>
                <a:srgbClr val="000000"/>
              </a:solidFill>
              <a:latin typeface="Arial" panose="020B0604020202020204" pitchFamily="34" charset="0"/>
              <a:ea typeface="时尚中黑简体"/>
              <a:cs typeface="Arial" panose="020B0604020202020204" pitchFamily="34" charset="0"/>
            </a:endParaRPr>
          </a:p>
          <a:p>
            <a:pPr eaLnBrk="1" hangingPunct="1"/>
            <a:endParaRPr lang="zh-CN" altLang="en-US" sz="2000" b="1" dirty="0">
              <a:solidFill>
                <a:srgbClr val="000000"/>
              </a:solidFill>
              <a:latin typeface="Arial" panose="020B0604020202020204" pitchFamily="34" charset="0"/>
              <a:ea typeface="时尚中黑简体"/>
              <a:cs typeface="Arial" panose="020B0604020202020204" pitchFamily="34" charset="0"/>
            </a:endParaRPr>
          </a:p>
        </p:txBody>
      </p:sp>
      <p:sp>
        <p:nvSpPr>
          <p:cNvPr id="2" name="Szövegdoboz 1">
            <a:extLst>
              <a:ext uri="{FF2B5EF4-FFF2-40B4-BE49-F238E27FC236}">
                <a16:creationId xmlns:a16="http://schemas.microsoft.com/office/drawing/2014/main" id="{CBC5A6D5-0B37-9D42-BD4E-EA380C3DDEA5}"/>
              </a:ext>
            </a:extLst>
          </p:cNvPr>
          <p:cNvSpPr txBox="1"/>
          <p:nvPr/>
        </p:nvSpPr>
        <p:spPr>
          <a:xfrm>
            <a:off x="3175794" y="628366"/>
            <a:ext cx="2032095" cy="1692771"/>
          </a:xfrm>
          <a:prstGeom prst="rect">
            <a:avLst/>
          </a:prstGeom>
          <a:noFill/>
        </p:spPr>
        <p:txBody>
          <a:bodyPr wrap="none" rtlCol="0">
            <a:spAutoFit/>
          </a:bodyPr>
          <a:lstStyle/>
          <a:p>
            <a:r>
              <a:rPr lang="hu-HU" dirty="0" err="1"/>
              <a:t>Selection</a:t>
            </a:r>
            <a:r>
              <a:rPr lang="hu-HU" dirty="0"/>
              <a:t> Software</a:t>
            </a:r>
          </a:p>
          <a:p>
            <a:endParaRPr lang="hu-HU" dirty="0"/>
          </a:p>
          <a:p>
            <a:r>
              <a:rPr lang="hu-HU" dirty="0"/>
              <a:t>Design software (AutoCAD)</a:t>
            </a:r>
          </a:p>
          <a:p>
            <a:endParaRPr lang="hu-HU" dirty="0"/>
          </a:p>
          <a:p>
            <a:r>
              <a:rPr lang="hu-HU" dirty="0"/>
              <a:t>HVAC műszaki támogatás</a:t>
            </a:r>
          </a:p>
          <a:p>
            <a:endParaRPr lang="hu-HU" dirty="0"/>
          </a:p>
          <a:p>
            <a:r>
              <a:rPr lang="hu-HU" dirty="0"/>
              <a:t>Web oldalak</a:t>
            </a:r>
          </a:p>
          <a:p>
            <a:endParaRPr lang="hu-HU" dirty="0"/>
          </a:p>
        </p:txBody>
      </p:sp>
      <p:pic>
        <p:nvPicPr>
          <p:cNvPr id="4" name="Kép 3">
            <a:extLst>
              <a:ext uri="{FF2B5EF4-FFF2-40B4-BE49-F238E27FC236}">
                <a16:creationId xmlns:a16="http://schemas.microsoft.com/office/drawing/2014/main" id="{928E7BBC-3A1E-D622-D711-E9996D094577}"/>
              </a:ext>
            </a:extLst>
          </p:cNvPr>
          <p:cNvPicPr>
            <a:picLocks noChangeAspect="1"/>
          </p:cNvPicPr>
          <p:nvPr/>
        </p:nvPicPr>
        <p:blipFill>
          <a:blip r:embed="rId3"/>
          <a:stretch>
            <a:fillRect/>
          </a:stretch>
        </p:blipFill>
        <p:spPr>
          <a:xfrm>
            <a:off x="578304" y="2099756"/>
            <a:ext cx="3217182" cy="1743424"/>
          </a:xfrm>
          <a:prstGeom prst="rect">
            <a:avLst/>
          </a:prstGeom>
        </p:spPr>
      </p:pic>
      <p:pic>
        <p:nvPicPr>
          <p:cNvPr id="7" name="Kép 6">
            <a:extLst>
              <a:ext uri="{FF2B5EF4-FFF2-40B4-BE49-F238E27FC236}">
                <a16:creationId xmlns:a16="http://schemas.microsoft.com/office/drawing/2014/main" id="{4D81418F-8909-F482-92B9-378D96C39E4E}"/>
              </a:ext>
            </a:extLst>
          </p:cNvPr>
          <p:cNvPicPr>
            <a:picLocks noChangeAspect="1"/>
          </p:cNvPicPr>
          <p:nvPr/>
        </p:nvPicPr>
        <p:blipFill>
          <a:blip r:embed="rId4"/>
          <a:stretch>
            <a:fillRect/>
          </a:stretch>
        </p:blipFill>
        <p:spPr>
          <a:xfrm>
            <a:off x="5229126" y="2046514"/>
            <a:ext cx="3129539" cy="1837306"/>
          </a:xfrm>
          <a:prstGeom prst="rect">
            <a:avLst/>
          </a:prstGeom>
        </p:spPr>
      </p:pic>
      <p:sp>
        <p:nvSpPr>
          <p:cNvPr id="8" name="Szövegdoboz 7">
            <a:extLst>
              <a:ext uri="{FF2B5EF4-FFF2-40B4-BE49-F238E27FC236}">
                <a16:creationId xmlns:a16="http://schemas.microsoft.com/office/drawing/2014/main" id="{3090426F-AB2A-49CA-9889-FFD7F7852F12}"/>
              </a:ext>
            </a:extLst>
          </p:cNvPr>
          <p:cNvSpPr txBox="1"/>
          <p:nvPr/>
        </p:nvSpPr>
        <p:spPr>
          <a:xfrm>
            <a:off x="1233714" y="3883820"/>
            <a:ext cx="1528367" cy="292388"/>
          </a:xfrm>
          <a:prstGeom prst="rect">
            <a:avLst/>
          </a:prstGeom>
          <a:noFill/>
        </p:spPr>
        <p:txBody>
          <a:bodyPr wrap="none" rtlCol="0">
            <a:spAutoFit/>
          </a:bodyPr>
          <a:lstStyle/>
          <a:p>
            <a:r>
              <a:rPr lang="hu-HU" dirty="0"/>
              <a:t>www.hisense-vrf.hu</a:t>
            </a:r>
          </a:p>
        </p:txBody>
      </p:sp>
      <p:sp>
        <p:nvSpPr>
          <p:cNvPr id="9" name="Szövegdoboz 8">
            <a:extLst>
              <a:ext uri="{FF2B5EF4-FFF2-40B4-BE49-F238E27FC236}">
                <a16:creationId xmlns:a16="http://schemas.microsoft.com/office/drawing/2014/main" id="{17369E59-C8ED-E35B-9F64-8E8045E66263}"/>
              </a:ext>
            </a:extLst>
          </p:cNvPr>
          <p:cNvSpPr txBox="1"/>
          <p:nvPr/>
        </p:nvSpPr>
        <p:spPr>
          <a:xfrm>
            <a:off x="6052457" y="3890026"/>
            <a:ext cx="1726819" cy="292388"/>
          </a:xfrm>
          <a:prstGeom prst="rect">
            <a:avLst/>
          </a:prstGeom>
          <a:noFill/>
        </p:spPr>
        <p:txBody>
          <a:bodyPr wrap="none" rtlCol="0">
            <a:spAutoFit/>
          </a:bodyPr>
          <a:lstStyle/>
          <a:p>
            <a:r>
              <a:rPr lang="hu-HU" dirty="0"/>
              <a:t>www.hisensehvac.com</a:t>
            </a:r>
          </a:p>
        </p:txBody>
      </p:sp>
    </p:spTree>
    <p:extLst>
      <p:ext uri="{BB962C8B-B14F-4D97-AF65-F5344CB8AC3E}">
        <p14:creationId xmlns:p14="http://schemas.microsoft.com/office/powerpoint/2010/main" val="4186370841"/>
      </p:ext>
    </p:extLst>
  </p:cSld>
  <p:clrMapOvr>
    <a:masterClrMapping/>
  </p:clrMapOvr>
  <p:transition spd="med">
    <p:pull/>
  </p:transition>
</p:sld>
</file>

<file path=ppt/theme/theme1.xml><?xml version="1.0" encoding="utf-8"?>
<a:theme xmlns:a="http://schemas.openxmlformats.org/drawingml/2006/main" name="回顾">
  <a:themeElements>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回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回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7587</TotalTime>
  <Words>961</Words>
  <Application>Microsoft Office PowerPoint</Application>
  <PresentationFormat>Diavetítés a képernyőre (16:9 oldalarány)</PresentationFormat>
  <Paragraphs>276</Paragraphs>
  <Slides>14</Slides>
  <Notes>14</Notes>
  <HiddenSlides>0</HiddenSlides>
  <MMClips>0</MMClips>
  <ScaleCrop>false</ScaleCrop>
  <HeadingPairs>
    <vt:vector size="6" baseType="variant">
      <vt:variant>
        <vt:lpstr>Használt betűtípusok</vt:lpstr>
      </vt:variant>
      <vt:variant>
        <vt:i4>14</vt:i4>
      </vt:variant>
      <vt:variant>
        <vt:lpstr>Téma</vt:lpstr>
      </vt:variant>
      <vt:variant>
        <vt:i4>3</vt:i4>
      </vt:variant>
      <vt:variant>
        <vt:lpstr>Diacímek</vt:lpstr>
      </vt:variant>
      <vt:variant>
        <vt:i4>14</vt:i4>
      </vt:variant>
    </vt:vector>
  </HeadingPairs>
  <TitlesOfParts>
    <vt:vector size="31" baseType="lpstr">
      <vt:lpstr>Microsoft YaHei</vt:lpstr>
      <vt:lpstr>Microsoft YaHei</vt:lpstr>
      <vt:lpstr>MS PGothic</vt:lpstr>
      <vt:lpstr>宋体</vt:lpstr>
      <vt:lpstr>Arial</vt:lpstr>
      <vt:lpstr>Calibri</vt:lpstr>
      <vt:lpstr>Calibri Light</vt:lpstr>
      <vt:lpstr>等线</vt:lpstr>
      <vt:lpstr>等线 Light</vt:lpstr>
      <vt:lpstr>黑体</vt:lpstr>
      <vt:lpstr>Times New Roman</vt:lpstr>
      <vt:lpstr>Wingdings</vt:lpstr>
      <vt:lpstr>方正正大黑简体</vt:lpstr>
      <vt:lpstr>时尚中黑简体</vt:lpstr>
      <vt:lpstr>回顾</vt:lpstr>
      <vt:lpstr>自定义设计方案</vt:lpstr>
      <vt:lpstr>Office 主题</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 </cp:lastModifiedBy>
  <cp:revision>556</cp:revision>
  <dcterms:created xsi:type="dcterms:W3CDTF">2018-11-06T00:52:32Z</dcterms:created>
  <dcterms:modified xsi:type="dcterms:W3CDTF">2023-06-26T17:06:50Z</dcterms:modified>
</cp:coreProperties>
</file>